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C8E0"/>
    <a:srgbClr val="C0E6CD"/>
    <a:srgbClr val="8EC5EA"/>
    <a:srgbClr val="FAEAB8"/>
    <a:srgbClr val="F0C6DF"/>
    <a:srgbClr val="D14E9C"/>
    <a:srgbClr val="BFF4F3"/>
    <a:srgbClr val="F3CE5D"/>
    <a:srgbClr val="1EA6A5"/>
    <a:srgbClr val="2584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8" d="100"/>
          <a:sy n="48" d="100"/>
        </p:scale>
        <p:origin x="2002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2.png"/><Relationship Id="rId21" Type="http://schemas.openxmlformats.org/officeDocument/2006/relationships/image" Target="../media/image19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congresoeducacion2026.cl" TargetMode="External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5" Type="http://schemas.openxmlformats.org/officeDocument/2006/relationships/image" Target="../media/image4.sv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10" Type="http://schemas.openxmlformats.org/officeDocument/2006/relationships/image" Target="../media/image8.jpeg"/><Relationship Id="rId19" Type="http://schemas.openxmlformats.org/officeDocument/2006/relationships/image" Target="../media/image17.png"/><Relationship Id="rId4" Type="http://schemas.openxmlformats.org/officeDocument/2006/relationships/image" Target="../media/image3.png"/><Relationship Id="rId9" Type="http://schemas.openxmlformats.org/officeDocument/2006/relationships/image" Target="../media/image7.svg"/><Relationship Id="rId14" Type="http://schemas.openxmlformats.org/officeDocument/2006/relationships/image" Target="../media/image12.jpeg"/><Relationship Id="rId22" Type="http://schemas.openxmlformats.org/officeDocument/2006/relationships/image" Target="../media/image20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2.png"/><Relationship Id="rId21" Type="http://schemas.openxmlformats.org/officeDocument/2006/relationships/image" Target="../media/image19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congresoeducacion2026.cl" TargetMode="External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5" Type="http://schemas.openxmlformats.org/officeDocument/2006/relationships/image" Target="../media/image4.sv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10" Type="http://schemas.openxmlformats.org/officeDocument/2006/relationships/image" Target="../media/image8.jpeg"/><Relationship Id="rId19" Type="http://schemas.openxmlformats.org/officeDocument/2006/relationships/image" Target="../media/image17.png"/><Relationship Id="rId4" Type="http://schemas.openxmlformats.org/officeDocument/2006/relationships/image" Target="../media/image3.png"/><Relationship Id="rId9" Type="http://schemas.openxmlformats.org/officeDocument/2006/relationships/image" Target="../media/image7.svg"/><Relationship Id="rId14" Type="http://schemas.openxmlformats.org/officeDocument/2006/relationships/image" Target="../media/image12.jpeg"/><Relationship Id="rId2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25.svg"/><Relationship Id="rId7" Type="http://schemas.openxmlformats.org/officeDocument/2006/relationships/image" Target="../media/image29.sv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5" Type="http://schemas.openxmlformats.org/officeDocument/2006/relationships/image" Target="../media/image27.svg"/><Relationship Id="rId4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sv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33.svg"/><Relationship Id="rId4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3708666"/>
            <a:ext cx="5741759" cy="6578334"/>
          </a:xfrm>
          <a:custGeom>
            <a:avLst/>
            <a:gdLst/>
            <a:ahLst/>
            <a:cxnLst/>
            <a:rect l="l" t="t" r="r" b="b"/>
            <a:pathLst>
              <a:path w="5741759" h="6578334">
                <a:moveTo>
                  <a:pt x="0" y="0"/>
                </a:moveTo>
                <a:lnTo>
                  <a:pt x="5741759" y="0"/>
                </a:lnTo>
                <a:lnTo>
                  <a:pt x="5741759" y="6578334"/>
                </a:lnTo>
                <a:lnTo>
                  <a:pt x="0" y="657833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60" t="-4221" r="-13467" b="-48432"/>
            </a:stretch>
          </a:blipFill>
        </p:spPr>
        <p:txBody>
          <a:bodyPr/>
          <a:lstStyle/>
          <a:p>
            <a:endParaRPr lang="es-C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reeform 3"/>
          <p:cNvSpPr/>
          <p:nvPr/>
        </p:nvSpPr>
        <p:spPr>
          <a:xfrm>
            <a:off x="277828" y="1028700"/>
            <a:ext cx="5463931" cy="2481664"/>
          </a:xfrm>
          <a:custGeom>
            <a:avLst/>
            <a:gdLst/>
            <a:ahLst/>
            <a:cxnLst/>
            <a:rect l="l" t="t" r="r" b="b"/>
            <a:pathLst>
              <a:path w="5463931" h="2481664">
                <a:moveTo>
                  <a:pt x="0" y="0"/>
                </a:moveTo>
                <a:lnTo>
                  <a:pt x="5463931" y="0"/>
                </a:lnTo>
                <a:lnTo>
                  <a:pt x="5463931" y="2481664"/>
                </a:lnTo>
                <a:lnTo>
                  <a:pt x="0" y="248166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C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4"/>
          <p:cNvGrpSpPr/>
          <p:nvPr/>
        </p:nvGrpSpPr>
        <p:grpSpPr>
          <a:xfrm>
            <a:off x="384775" y="9258300"/>
            <a:ext cx="5096672" cy="620867"/>
            <a:chOff x="0" y="0"/>
            <a:chExt cx="6795562" cy="827823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795562" cy="827823"/>
            </a:xfrm>
            <a:custGeom>
              <a:avLst/>
              <a:gdLst/>
              <a:ahLst/>
              <a:cxnLst/>
              <a:rect l="l" t="t" r="r" b="b"/>
              <a:pathLst>
                <a:path w="6795562" h="827823">
                  <a:moveTo>
                    <a:pt x="0" y="0"/>
                  </a:moveTo>
                  <a:lnTo>
                    <a:pt x="6795562" y="0"/>
                  </a:lnTo>
                  <a:lnTo>
                    <a:pt x="6795562" y="827823"/>
                  </a:lnTo>
                  <a:lnTo>
                    <a:pt x="0" y="8278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383319" y="160608"/>
              <a:ext cx="5623342" cy="45210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766"/>
                </a:lnSpc>
                <a:spcBef>
                  <a:spcPct val="0"/>
                </a:spcBef>
              </a:pPr>
              <a:r>
                <a:rPr lang="en-US" sz="1975" u="sng">
                  <a:solidFill>
                    <a:srgbClr val="000000"/>
                  </a:solidFill>
                  <a:latin typeface="Arial" panose="020B0604020202020204" pitchFamily="34" charset="0"/>
                  <a:ea typeface="Poppins"/>
                  <a:cs typeface="Arial" panose="020B0604020202020204" pitchFamily="34" charset="0"/>
                  <a:sym typeface="Poppins"/>
                  <a:hlinkClick r:id="rId6" tooltip="https://www.congresoeducacion2026.cl"/>
                </a:rPr>
                <a:t>www.congresoeducacion2026.cl</a:t>
              </a:r>
            </a:p>
          </p:txBody>
        </p:sp>
      </p:grpSp>
      <p:sp>
        <p:nvSpPr>
          <p:cNvPr id="7" name="Freeform 7"/>
          <p:cNvSpPr/>
          <p:nvPr/>
        </p:nvSpPr>
        <p:spPr>
          <a:xfrm>
            <a:off x="384775" y="284723"/>
            <a:ext cx="2243859" cy="441765"/>
          </a:xfrm>
          <a:custGeom>
            <a:avLst/>
            <a:gdLst/>
            <a:ahLst/>
            <a:cxnLst/>
            <a:rect l="l" t="t" r="r" b="b"/>
            <a:pathLst>
              <a:path w="2243859" h="441765">
                <a:moveTo>
                  <a:pt x="0" y="0"/>
                </a:moveTo>
                <a:lnTo>
                  <a:pt x="2243859" y="0"/>
                </a:lnTo>
                <a:lnTo>
                  <a:pt x="2243859" y="441765"/>
                </a:lnTo>
                <a:lnTo>
                  <a:pt x="0" y="441765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s-C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reeform 8"/>
          <p:cNvSpPr/>
          <p:nvPr/>
        </p:nvSpPr>
        <p:spPr>
          <a:xfrm>
            <a:off x="6258216" y="6750932"/>
            <a:ext cx="10362050" cy="64469"/>
          </a:xfrm>
          <a:custGeom>
            <a:avLst/>
            <a:gdLst/>
            <a:ahLst/>
            <a:cxnLst/>
            <a:rect l="l" t="t" r="r" b="b"/>
            <a:pathLst>
              <a:path w="10362050" h="64469">
                <a:moveTo>
                  <a:pt x="0" y="0"/>
                </a:moveTo>
                <a:lnTo>
                  <a:pt x="10362049" y="0"/>
                </a:lnTo>
                <a:lnTo>
                  <a:pt x="10362049" y="64469"/>
                </a:lnTo>
                <a:lnTo>
                  <a:pt x="0" y="6446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-355" t="-108346"/>
            </a:stretch>
          </a:blipFill>
        </p:spPr>
        <p:txBody>
          <a:bodyPr/>
          <a:lstStyle/>
          <a:p>
            <a:endParaRPr lang="es-C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6258216" y="3915656"/>
            <a:ext cx="7341395" cy="26930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450"/>
              </a:lnSpc>
            </a:pPr>
            <a:r>
              <a:rPr lang="en-US" sz="11000" b="1" dirty="0" err="1"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Título</a:t>
            </a:r>
            <a:endParaRPr lang="en-US" sz="11000" b="1" dirty="0">
              <a:latin typeface="Arial" panose="020B0604020202020204" pitchFamily="34" charset="0"/>
              <a:ea typeface="Poppins Bold"/>
              <a:cs typeface="Arial" panose="020B0604020202020204" pitchFamily="34" charset="0"/>
              <a:sym typeface="Poppins Bold"/>
            </a:endParaRPr>
          </a:p>
          <a:p>
            <a:pPr algn="l">
              <a:lnSpc>
                <a:spcPts val="10450"/>
              </a:lnSpc>
            </a:pPr>
            <a:r>
              <a:rPr lang="en-US" sz="11000" b="1" dirty="0" err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xxxxx</a:t>
            </a:r>
            <a:endParaRPr lang="en-US" sz="11000" b="1" dirty="0">
              <a:solidFill>
                <a:srgbClr val="000000"/>
              </a:solidFill>
              <a:latin typeface="Arial" panose="020B0604020202020204" pitchFamily="34" charset="0"/>
              <a:ea typeface="Poppins Bold"/>
              <a:cs typeface="Arial" panose="020B0604020202020204" pitchFamily="34" charset="0"/>
              <a:sym typeface="Poppins Bold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6258216" y="7318017"/>
            <a:ext cx="8143904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99"/>
              </a:lnSpc>
            </a:pPr>
            <a:r>
              <a:rPr lang="en-US" sz="3999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Nombre de Presentadores/as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6258216" y="8159392"/>
            <a:ext cx="2331289" cy="3718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50"/>
              </a:lnSpc>
            </a:pPr>
            <a:r>
              <a:rPr lang="en-US" sz="300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Fecha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384775" y="157723"/>
            <a:ext cx="895982" cy="1156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49"/>
              </a:lnSpc>
            </a:pPr>
            <a:r>
              <a:rPr lang="en-US" sz="999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Organiza</a:t>
            </a:r>
          </a:p>
        </p:txBody>
      </p:sp>
      <p:grpSp>
        <p:nvGrpSpPr>
          <p:cNvPr id="13" name="Group 13"/>
          <p:cNvGrpSpPr/>
          <p:nvPr/>
        </p:nvGrpSpPr>
        <p:grpSpPr>
          <a:xfrm>
            <a:off x="3265455" y="137627"/>
            <a:ext cx="14281826" cy="616945"/>
            <a:chOff x="0" y="19049"/>
            <a:chExt cx="19042434" cy="822594"/>
          </a:xfrm>
        </p:grpSpPr>
        <p:sp>
          <p:nvSpPr>
            <p:cNvPr id="14" name="Freeform 14"/>
            <p:cNvSpPr/>
            <p:nvPr/>
          </p:nvSpPr>
          <p:spPr>
            <a:xfrm>
              <a:off x="3660287" y="267665"/>
              <a:ext cx="732577" cy="425509"/>
            </a:xfrm>
            <a:custGeom>
              <a:avLst/>
              <a:gdLst/>
              <a:ahLst/>
              <a:cxnLst/>
              <a:rect l="l" t="t" r="r" b="b"/>
              <a:pathLst>
                <a:path w="732577" h="425509">
                  <a:moveTo>
                    <a:pt x="0" y="0"/>
                  </a:moveTo>
                  <a:lnTo>
                    <a:pt x="732577" y="0"/>
                  </a:lnTo>
                  <a:lnTo>
                    <a:pt x="732577" y="425508"/>
                  </a:lnTo>
                  <a:lnTo>
                    <a:pt x="0" y="4255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 l="-26102" t="-81307" r="-25389" b="-79508"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Freeform 15"/>
            <p:cNvSpPr/>
            <p:nvPr/>
          </p:nvSpPr>
          <p:spPr>
            <a:xfrm>
              <a:off x="11604012" y="333441"/>
              <a:ext cx="1235786" cy="408406"/>
            </a:xfrm>
            <a:custGeom>
              <a:avLst/>
              <a:gdLst/>
              <a:ahLst/>
              <a:cxnLst/>
              <a:rect l="l" t="t" r="r" b="b"/>
              <a:pathLst>
                <a:path w="1235786" h="408406">
                  <a:moveTo>
                    <a:pt x="0" y="0"/>
                  </a:moveTo>
                  <a:lnTo>
                    <a:pt x="1235786" y="0"/>
                  </a:lnTo>
                  <a:lnTo>
                    <a:pt x="1235786" y="408407"/>
                  </a:lnTo>
                  <a:lnTo>
                    <a:pt x="0" y="4084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Freeform 16"/>
            <p:cNvSpPr/>
            <p:nvPr/>
          </p:nvSpPr>
          <p:spPr>
            <a:xfrm>
              <a:off x="4487829" y="239123"/>
              <a:ext cx="882360" cy="465452"/>
            </a:xfrm>
            <a:custGeom>
              <a:avLst/>
              <a:gdLst/>
              <a:ahLst/>
              <a:cxnLst/>
              <a:rect l="l" t="t" r="r" b="b"/>
              <a:pathLst>
                <a:path w="882360" h="465452">
                  <a:moveTo>
                    <a:pt x="0" y="0"/>
                  </a:moveTo>
                  <a:lnTo>
                    <a:pt x="882360" y="0"/>
                  </a:lnTo>
                  <a:lnTo>
                    <a:pt x="882360" y="465452"/>
                  </a:lnTo>
                  <a:lnTo>
                    <a:pt x="0" y="46545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Freeform 17"/>
            <p:cNvSpPr/>
            <p:nvPr/>
          </p:nvSpPr>
          <p:spPr>
            <a:xfrm>
              <a:off x="1803360" y="194733"/>
              <a:ext cx="1856927" cy="646910"/>
            </a:xfrm>
            <a:custGeom>
              <a:avLst/>
              <a:gdLst/>
              <a:ahLst/>
              <a:cxnLst/>
              <a:rect l="l" t="t" r="r" b="b"/>
              <a:pathLst>
                <a:path w="1856927" h="646910">
                  <a:moveTo>
                    <a:pt x="0" y="0"/>
                  </a:moveTo>
                  <a:lnTo>
                    <a:pt x="1856927" y="0"/>
                  </a:lnTo>
                  <a:lnTo>
                    <a:pt x="1856927" y="646910"/>
                  </a:lnTo>
                  <a:lnTo>
                    <a:pt x="0" y="6469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Freeform 18"/>
            <p:cNvSpPr/>
            <p:nvPr/>
          </p:nvSpPr>
          <p:spPr>
            <a:xfrm>
              <a:off x="927857" y="242959"/>
              <a:ext cx="923848" cy="461616"/>
            </a:xfrm>
            <a:custGeom>
              <a:avLst/>
              <a:gdLst/>
              <a:ahLst/>
              <a:cxnLst/>
              <a:rect l="l" t="t" r="r" b="b"/>
              <a:pathLst>
                <a:path w="923848" h="461616">
                  <a:moveTo>
                    <a:pt x="0" y="0"/>
                  </a:moveTo>
                  <a:lnTo>
                    <a:pt x="923848" y="0"/>
                  </a:lnTo>
                  <a:lnTo>
                    <a:pt x="923848" y="461616"/>
                  </a:lnTo>
                  <a:lnTo>
                    <a:pt x="0" y="4616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Freeform 19"/>
            <p:cNvSpPr/>
            <p:nvPr/>
          </p:nvSpPr>
          <p:spPr>
            <a:xfrm>
              <a:off x="6317151" y="237595"/>
              <a:ext cx="1769604" cy="474844"/>
            </a:xfrm>
            <a:custGeom>
              <a:avLst/>
              <a:gdLst/>
              <a:ahLst/>
              <a:cxnLst/>
              <a:rect l="l" t="t" r="r" b="b"/>
              <a:pathLst>
                <a:path w="1769604" h="474844">
                  <a:moveTo>
                    <a:pt x="0" y="0"/>
                  </a:moveTo>
                  <a:lnTo>
                    <a:pt x="1769604" y="0"/>
                  </a:lnTo>
                  <a:lnTo>
                    <a:pt x="1769604" y="474844"/>
                  </a:lnTo>
                  <a:lnTo>
                    <a:pt x="0" y="47484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5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Freeform 20"/>
            <p:cNvSpPr/>
            <p:nvPr/>
          </p:nvSpPr>
          <p:spPr>
            <a:xfrm>
              <a:off x="12928698" y="254102"/>
              <a:ext cx="942782" cy="458337"/>
            </a:xfrm>
            <a:custGeom>
              <a:avLst/>
              <a:gdLst/>
              <a:ahLst/>
              <a:cxnLst/>
              <a:rect l="l" t="t" r="r" b="b"/>
              <a:pathLst>
                <a:path w="942782" h="458337">
                  <a:moveTo>
                    <a:pt x="0" y="0"/>
                  </a:moveTo>
                  <a:lnTo>
                    <a:pt x="942782" y="0"/>
                  </a:lnTo>
                  <a:lnTo>
                    <a:pt x="942782" y="458337"/>
                  </a:lnTo>
                  <a:lnTo>
                    <a:pt x="0" y="45833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6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Freeform 21"/>
            <p:cNvSpPr/>
            <p:nvPr/>
          </p:nvSpPr>
          <p:spPr>
            <a:xfrm>
              <a:off x="0" y="242959"/>
              <a:ext cx="827045" cy="416140"/>
            </a:xfrm>
            <a:custGeom>
              <a:avLst/>
              <a:gdLst/>
              <a:ahLst/>
              <a:cxnLst/>
              <a:rect l="l" t="t" r="r" b="b"/>
              <a:pathLst>
                <a:path w="827045" h="416140">
                  <a:moveTo>
                    <a:pt x="0" y="0"/>
                  </a:moveTo>
                  <a:lnTo>
                    <a:pt x="827045" y="0"/>
                  </a:lnTo>
                  <a:lnTo>
                    <a:pt x="827045" y="416139"/>
                  </a:lnTo>
                  <a:lnTo>
                    <a:pt x="0" y="4161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7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Freeform 22"/>
            <p:cNvSpPr/>
            <p:nvPr/>
          </p:nvSpPr>
          <p:spPr>
            <a:xfrm>
              <a:off x="16957729" y="230785"/>
              <a:ext cx="841618" cy="504971"/>
            </a:xfrm>
            <a:custGeom>
              <a:avLst/>
              <a:gdLst/>
              <a:ahLst/>
              <a:cxnLst/>
              <a:rect l="l" t="t" r="r" b="b"/>
              <a:pathLst>
                <a:path w="841618" h="504971">
                  <a:moveTo>
                    <a:pt x="0" y="0"/>
                  </a:moveTo>
                  <a:lnTo>
                    <a:pt x="841618" y="0"/>
                  </a:lnTo>
                  <a:lnTo>
                    <a:pt x="841618" y="504971"/>
                  </a:lnTo>
                  <a:lnTo>
                    <a:pt x="0" y="50497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8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Freeform 23"/>
            <p:cNvSpPr/>
            <p:nvPr/>
          </p:nvSpPr>
          <p:spPr>
            <a:xfrm>
              <a:off x="17981657" y="230785"/>
              <a:ext cx="1060777" cy="520833"/>
            </a:xfrm>
            <a:custGeom>
              <a:avLst/>
              <a:gdLst/>
              <a:ahLst/>
              <a:cxnLst/>
              <a:rect l="l" t="t" r="r" b="b"/>
              <a:pathLst>
                <a:path w="1060777" h="520833">
                  <a:moveTo>
                    <a:pt x="0" y="0"/>
                  </a:moveTo>
                  <a:lnTo>
                    <a:pt x="1060777" y="0"/>
                  </a:lnTo>
                  <a:lnTo>
                    <a:pt x="1060777" y="520833"/>
                  </a:lnTo>
                  <a:lnTo>
                    <a:pt x="0" y="5208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9"/>
              <a:stretch>
                <a:fillRect l="-2064" t="-52129" b="-55744"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Freeform 24"/>
            <p:cNvSpPr/>
            <p:nvPr/>
          </p:nvSpPr>
          <p:spPr>
            <a:xfrm>
              <a:off x="15797548" y="267665"/>
              <a:ext cx="995081" cy="456566"/>
            </a:xfrm>
            <a:custGeom>
              <a:avLst/>
              <a:gdLst/>
              <a:ahLst/>
              <a:cxnLst/>
              <a:rect l="l" t="t" r="r" b="b"/>
              <a:pathLst>
                <a:path w="995081" h="456566">
                  <a:moveTo>
                    <a:pt x="0" y="0"/>
                  </a:moveTo>
                  <a:lnTo>
                    <a:pt x="995081" y="0"/>
                  </a:lnTo>
                  <a:lnTo>
                    <a:pt x="995081" y="456566"/>
                  </a:lnTo>
                  <a:lnTo>
                    <a:pt x="0" y="45656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0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Freeform 25"/>
            <p:cNvSpPr/>
            <p:nvPr/>
          </p:nvSpPr>
          <p:spPr>
            <a:xfrm>
              <a:off x="10771798" y="333441"/>
              <a:ext cx="747812" cy="422783"/>
            </a:xfrm>
            <a:custGeom>
              <a:avLst/>
              <a:gdLst/>
              <a:ahLst/>
              <a:cxnLst/>
              <a:rect l="l" t="t" r="r" b="b"/>
              <a:pathLst>
                <a:path w="747812" h="422783">
                  <a:moveTo>
                    <a:pt x="0" y="0"/>
                  </a:moveTo>
                  <a:lnTo>
                    <a:pt x="747812" y="0"/>
                  </a:lnTo>
                  <a:lnTo>
                    <a:pt x="747812" y="422784"/>
                  </a:lnTo>
                  <a:lnTo>
                    <a:pt x="0" y="4227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1"/>
              <a:stretch>
                <a:fillRect t="-1439" b="-1439"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Freeform 26"/>
            <p:cNvSpPr/>
            <p:nvPr/>
          </p:nvSpPr>
          <p:spPr>
            <a:xfrm>
              <a:off x="14036580" y="261555"/>
              <a:ext cx="1621269" cy="513266"/>
            </a:xfrm>
            <a:custGeom>
              <a:avLst/>
              <a:gdLst/>
              <a:ahLst/>
              <a:cxnLst/>
              <a:rect l="l" t="t" r="r" b="b"/>
              <a:pathLst>
                <a:path w="1621269" h="513266">
                  <a:moveTo>
                    <a:pt x="0" y="0"/>
                  </a:moveTo>
                  <a:lnTo>
                    <a:pt x="1621268" y="0"/>
                  </a:lnTo>
                  <a:lnTo>
                    <a:pt x="1621268" y="513266"/>
                  </a:lnTo>
                  <a:lnTo>
                    <a:pt x="0" y="51326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2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Freeform 27"/>
            <p:cNvSpPr/>
            <p:nvPr/>
          </p:nvSpPr>
          <p:spPr>
            <a:xfrm>
              <a:off x="8763030" y="354111"/>
              <a:ext cx="1907168" cy="402114"/>
            </a:xfrm>
            <a:custGeom>
              <a:avLst/>
              <a:gdLst/>
              <a:ahLst/>
              <a:cxnLst/>
              <a:rect l="l" t="t" r="r" b="b"/>
              <a:pathLst>
                <a:path w="1907168" h="402114">
                  <a:moveTo>
                    <a:pt x="0" y="0"/>
                  </a:moveTo>
                  <a:lnTo>
                    <a:pt x="1907168" y="0"/>
                  </a:lnTo>
                  <a:lnTo>
                    <a:pt x="1907168" y="402114"/>
                  </a:lnTo>
                  <a:lnTo>
                    <a:pt x="0" y="4021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3"/>
              <a:stretch>
                <a:fillRect l="-1269" t="-18806" r="-2345" b="-14062"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Freeform 28"/>
            <p:cNvSpPr/>
            <p:nvPr/>
          </p:nvSpPr>
          <p:spPr>
            <a:xfrm>
              <a:off x="5370189" y="242959"/>
              <a:ext cx="807262" cy="469480"/>
            </a:xfrm>
            <a:custGeom>
              <a:avLst/>
              <a:gdLst/>
              <a:ahLst/>
              <a:cxnLst/>
              <a:rect l="l" t="t" r="r" b="b"/>
              <a:pathLst>
                <a:path w="807262" h="469480">
                  <a:moveTo>
                    <a:pt x="0" y="0"/>
                  </a:moveTo>
                  <a:lnTo>
                    <a:pt x="807262" y="0"/>
                  </a:lnTo>
                  <a:lnTo>
                    <a:pt x="807262" y="469480"/>
                  </a:lnTo>
                  <a:lnTo>
                    <a:pt x="0" y="46948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4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Freeform 29"/>
            <p:cNvSpPr/>
            <p:nvPr/>
          </p:nvSpPr>
          <p:spPr>
            <a:xfrm>
              <a:off x="8252499" y="333441"/>
              <a:ext cx="408931" cy="408406"/>
            </a:xfrm>
            <a:custGeom>
              <a:avLst/>
              <a:gdLst/>
              <a:ahLst/>
              <a:cxnLst/>
              <a:rect l="l" t="t" r="r" b="b"/>
              <a:pathLst>
                <a:path w="408931" h="408406">
                  <a:moveTo>
                    <a:pt x="0" y="0"/>
                  </a:moveTo>
                  <a:lnTo>
                    <a:pt x="408931" y="0"/>
                  </a:lnTo>
                  <a:lnTo>
                    <a:pt x="408931" y="408407"/>
                  </a:lnTo>
                  <a:lnTo>
                    <a:pt x="0" y="4084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5"/>
              <a:stretch>
                <a:fillRect t="-128"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0" y="19049"/>
              <a:ext cx="1194643" cy="15423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949"/>
                </a:lnSpc>
              </a:pPr>
              <a:r>
                <a:rPr lang="en-US" sz="999">
                  <a:solidFill>
                    <a:srgbClr val="000000"/>
                  </a:solidFill>
                  <a:latin typeface="Arial" panose="020B0604020202020204" pitchFamily="34" charset="0"/>
                  <a:ea typeface="Poppins"/>
                  <a:cs typeface="Arial" panose="020B0604020202020204" pitchFamily="34" charset="0"/>
                  <a:sym typeface="Poppins"/>
                </a:rPr>
                <a:t>Colaboran</a:t>
              </a: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" y="7262786"/>
            <a:ext cx="18288000" cy="3024214"/>
            <a:chOff x="0" y="0"/>
            <a:chExt cx="4913316" cy="796501"/>
          </a:xfrm>
          <a:solidFill>
            <a:srgbClr val="C0E6CD"/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4913316" cy="796501"/>
            </a:xfrm>
            <a:custGeom>
              <a:avLst/>
              <a:gdLst/>
              <a:ahLst/>
              <a:cxnLst/>
              <a:rect l="l" t="t" r="r" b="b"/>
              <a:pathLst>
                <a:path w="4913316" h="796501">
                  <a:moveTo>
                    <a:pt x="9960" y="0"/>
                  </a:moveTo>
                  <a:lnTo>
                    <a:pt x="4903356" y="0"/>
                  </a:lnTo>
                  <a:cubicBezTo>
                    <a:pt x="4908856" y="0"/>
                    <a:pt x="4913316" y="4459"/>
                    <a:pt x="4913316" y="9960"/>
                  </a:cubicBezTo>
                  <a:lnTo>
                    <a:pt x="4913316" y="786541"/>
                  </a:lnTo>
                  <a:cubicBezTo>
                    <a:pt x="4913316" y="792041"/>
                    <a:pt x="4908856" y="796501"/>
                    <a:pt x="4903356" y="796501"/>
                  </a:cubicBezTo>
                  <a:lnTo>
                    <a:pt x="9960" y="796501"/>
                  </a:lnTo>
                  <a:cubicBezTo>
                    <a:pt x="4459" y="796501"/>
                    <a:pt x="0" y="792041"/>
                    <a:pt x="0" y="786541"/>
                  </a:cubicBezTo>
                  <a:lnTo>
                    <a:pt x="0" y="9960"/>
                  </a:lnTo>
                  <a:cubicBezTo>
                    <a:pt x="0" y="4459"/>
                    <a:pt x="4459" y="0"/>
                    <a:pt x="9960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913316" cy="834601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545947" y="5385568"/>
            <a:ext cx="13839527" cy="3721921"/>
            <a:chOff x="0" y="0"/>
            <a:chExt cx="2144105" cy="5766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144105" cy="576623"/>
            </a:xfrm>
            <a:custGeom>
              <a:avLst/>
              <a:gdLst/>
              <a:ahLst/>
              <a:cxnLst/>
              <a:rect l="l" t="t" r="r" b="b"/>
              <a:pathLst>
                <a:path w="2144105" h="576623">
                  <a:moveTo>
                    <a:pt x="22936" y="0"/>
                  </a:moveTo>
                  <a:lnTo>
                    <a:pt x="2121169" y="0"/>
                  </a:lnTo>
                  <a:cubicBezTo>
                    <a:pt x="2127252" y="0"/>
                    <a:pt x="2133086" y="2416"/>
                    <a:pt x="2137387" y="6718"/>
                  </a:cubicBezTo>
                  <a:cubicBezTo>
                    <a:pt x="2141688" y="11019"/>
                    <a:pt x="2144105" y="16853"/>
                    <a:pt x="2144105" y="22936"/>
                  </a:cubicBezTo>
                  <a:lnTo>
                    <a:pt x="2144105" y="553687"/>
                  </a:lnTo>
                  <a:cubicBezTo>
                    <a:pt x="2144105" y="559770"/>
                    <a:pt x="2141688" y="565604"/>
                    <a:pt x="2137387" y="569905"/>
                  </a:cubicBezTo>
                  <a:cubicBezTo>
                    <a:pt x="2133086" y="574207"/>
                    <a:pt x="2127252" y="576623"/>
                    <a:pt x="2121169" y="576623"/>
                  </a:cubicBezTo>
                  <a:lnTo>
                    <a:pt x="22936" y="576623"/>
                  </a:lnTo>
                  <a:cubicBezTo>
                    <a:pt x="16853" y="576623"/>
                    <a:pt x="11019" y="574207"/>
                    <a:pt x="6718" y="569905"/>
                  </a:cubicBezTo>
                  <a:cubicBezTo>
                    <a:pt x="2416" y="565604"/>
                    <a:pt x="0" y="559770"/>
                    <a:pt x="0" y="553687"/>
                  </a:cubicBezTo>
                  <a:lnTo>
                    <a:pt x="0" y="22936"/>
                  </a:lnTo>
                  <a:cubicBezTo>
                    <a:pt x="0" y="16853"/>
                    <a:pt x="2416" y="11019"/>
                    <a:pt x="6718" y="6718"/>
                  </a:cubicBezTo>
                  <a:cubicBezTo>
                    <a:pt x="11019" y="2416"/>
                    <a:pt x="16853" y="0"/>
                    <a:pt x="22936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16888536" y="9039517"/>
            <a:ext cx="791798" cy="4744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23"/>
              </a:lnSpc>
            </a:pPr>
            <a:r>
              <a:rPr lang="en-US" sz="3919" b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10</a:t>
            </a:r>
          </a:p>
        </p:txBody>
      </p:sp>
      <p:sp>
        <p:nvSpPr>
          <p:cNvPr id="8" name="Freeform 8"/>
          <p:cNvSpPr/>
          <p:nvPr/>
        </p:nvSpPr>
        <p:spPr>
          <a:xfrm>
            <a:off x="15786992" y="308317"/>
            <a:ext cx="2203087" cy="902698"/>
          </a:xfrm>
          <a:custGeom>
            <a:avLst/>
            <a:gdLst/>
            <a:ahLst/>
            <a:cxnLst/>
            <a:rect l="l" t="t" r="r" b="b"/>
            <a:pathLst>
              <a:path w="2203087" h="902698">
                <a:moveTo>
                  <a:pt x="0" y="0"/>
                </a:moveTo>
                <a:lnTo>
                  <a:pt x="2203087" y="0"/>
                </a:lnTo>
                <a:lnTo>
                  <a:pt x="2203087" y="902698"/>
                </a:lnTo>
                <a:lnTo>
                  <a:pt x="0" y="90269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10847"/>
            </a:stretch>
          </a:blipFill>
        </p:spPr>
        <p:txBody>
          <a:bodyPr/>
          <a:lstStyle/>
          <a:p>
            <a:endParaRPr lang="es-C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4773119" y="1600067"/>
            <a:ext cx="9895374" cy="8463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649"/>
              </a:lnSpc>
            </a:pPr>
            <a:r>
              <a:rPr lang="en-US" sz="6999" b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Lorem ipsum lorem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4773119" y="2656471"/>
            <a:ext cx="9034441" cy="15053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51"/>
              </a:lnSpc>
            </a:pPr>
            <a:r>
              <a:rPr lang="en-US" sz="2399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amet, consectetur adipiscing elit. Donec mi quam, pulvinar nec rutrum eget, laoreet ac ante. </a:t>
            </a:r>
          </a:p>
          <a:p>
            <a:pPr algn="l">
              <a:lnSpc>
                <a:spcPts val="2951"/>
              </a:lnSpc>
            </a:pPr>
            <a:r>
              <a:rPr lang="en-US" sz="2399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amet, consectetur adipiscing elit. Donec mi quam, pulvinar nec rutrum eget, laoreet ac ante.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CC979FDC-56AD-0349-6C9C-E65771D52EB0}"/>
              </a:ext>
            </a:extLst>
          </p:cNvPr>
          <p:cNvSpPr txBox="1"/>
          <p:nvPr/>
        </p:nvSpPr>
        <p:spPr>
          <a:xfrm>
            <a:off x="2971800" y="5961474"/>
            <a:ext cx="1036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i="1" dirty="0">
                <a:latin typeface="Arial" panose="020B0604020202020204" pitchFamily="34" charset="0"/>
                <a:cs typeface="Arial" panose="020B0604020202020204" pitchFamily="34" charset="0"/>
              </a:rPr>
              <a:t>PUEDE IR UNA IMAGEN O FOTOGRAFÍA EN ESTE RECUADRO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2398432"/>
            <a:ext cx="9717664" cy="6157857"/>
            <a:chOff x="0" y="0"/>
            <a:chExt cx="3063758" cy="1875233"/>
          </a:xfrm>
          <a:solidFill>
            <a:srgbClr val="F0C8E0"/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3063758" cy="1875233"/>
            </a:xfrm>
            <a:custGeom>
              <a:avLst/>
              <a:gdLst/>
              <a:ahLst/>
              <a:cxnLst/>
              <a:rect l="l" t="t" r="r" b="b"/>
              <a:pathLst>
                <a:path w="3063758" h="1875233">
                  <a:moveTo>
                    <a:pt x="47710" y="0"/>
                  </a:moveTo>
                  <a:lnTo>
                    <a:pt x="3016047" y="0"/>
                  </a:lnTo>
                  <a:cubicBezTo>
                    <a:pt x="3042397" y="0"/>
                    <a:pt x="3063758" y="21361"/>
                    <a:pt x="3063758" y="47710"/>
                  </a:cubicBezTo>
                  <a:lnTo>
                    <a:pt x="3063758" y="1827523"/>
                  </a:lnTo>
                  <a:cubicBezTo>
                    <a:pt x="3063758" y="1853873"/>
                    <a:pt x="3042397" y="1875233"/>
                    <a:pt x="3016047" y="1875233"/>
                  </a:cubicBezTo>
                  <a:lnTo>
                    <a:pt x="47710" y="1875233"/>
                  </a:lnTo>
                  <a:cubicBezTo>
                    <a:pt x="21361" y="1875233"/>
                    <a:pt x="0" y="1853873"/>
                    <a:pt x="0" y="1827523"/>
                  </a:cubicBezTo>
                  <a:lnTo>
                    <a:pt x="0" y="47710"/>
                  </a:lnTo>
                  <a:cubicBezTo>
                    <a:pt x="0" y="21361"/>
                    <a:pt x="21361" y="0"/>
                    <a:pt x="47710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3063758" cy="191333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8896599" y="3220703"/>
            <a:ext cx="1642130" cy="1672713"/>
            <a:chOff x="0" y="0"/>
            <a:chExt cx="500073" cy="509386"/>
          </a:xfrm>
          <a:solidFill>
            <a:srgbClr val="FAEAB8"/>
          </a:solidFill>
        </p:grpSpPr>
        <p:sp>
          <p:nvSpPr>
            <p:cNvPr id="6" name="Freeform 6"/>
            <p:cNvSpPr/>
            <p:nvPr/>
          </p:nvSpPr>
          <p:spPr>
            <a:xfrm>
              <a:off x="0" y="0"/>
              <a:ext cx="500073" cy="509386"/>
            </a:xfrm>
            <a:custGeom>
              <a:avLst/>
              <a:gdLst/>
              <a:ahLst/>
              <a:cxnLst/>
              <a:rect l="l" t="t" r="r" b="b"/>
              <a:pathLst>
                <a:path w="500073" h="509386">
                  <a:moveTo>
                    <a:pt x="150866" y="0"/>
                  </a:moveTo>
                  <a:lnTo>
                    <a:pt x="349207" y="0"/>
                  </a:lnTo>
                  <a:cubicBezTo>
                    <a:pt x="389219" y="0"/>
                    <a:pt x="427593" y="15895"/>
                    <a:pt x="455885" y="44188"/>
                  </a:cubicBezTo>
                  <a:cubicBezTo>
                    <a:pt x="484178" y="72480"/>
                    <a:pt x="500073" y="110854"/>
                    <a:pt x="500073" y="150866"/>
                  </a:cubicBezTo>
                  <a:lnTo>
                    <a:pt x="500073" y="358520"/>
                  </a:lnTo>
                  <a:cubicBezTo>
                    <a:pt x="500073" y="441841"/>
                    <a:pt x="432528" y="509386"/>
                    <a:pt x="349207" y="509386"/>
                  </a:cubicBezTo>
                  <a:lnTo>
                    <a:pt x="150866" y="509386"/>
                  </a:lnTo>
                  <a:cubicBezTo>
                    <a:pt x="110854" y="509386"/>
                    <a:pt x="72480" y="493491"/>
                    <a:pt x="44188" y="465198"/>
                  </a:cubicBezTo>
                  <a:cubicBezTo>
                    <a:pt x="15895" y="436906"/>
                    <a:pt x="0" y="398532"/>
                    <a:pt x="0" y="358520"/>
                  </a:cubicBezTo>
                  <a:lnTo>
                    <a:pt x="0" y="150866"/>
                  </a:lnTo>
                  <a:cubicBezTo>
                    <a:pt x="0" y="110854"/>
                    <a:pt x="15895" y="72480"/>
                    <a:pt x="44188" y="44188"/>
                  </a:cubicBezTo>
                  <a:cubicBezTo>
                    <a:pt x="72480" y="15895"/>
                    <a:pt x="110854" y="0"/>
                    <a:pt x="150866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500073" cy="547486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6888536" y="9039517"/>
            <a:ext cx="791798" cy="4744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23"/>
              </a:lnSpc>
            </a:pPr>
            <a:r>
              <a:rPr lang="en-US" sz="3919" b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11</a:t>
            </a:r>
          </a:p>
        </p:txBody>
      </p:sp>
      <p:grpSp>
        <p:nvGrpSpPr>
          <p:cNvPr id="9" name="Group 9"/>
          <p:cNvGrpSpPr/>
          <p:nvPr/>
        </p:nvGrpSpPr>
        <p:grpSpPr>
          <a:xfrm>
            <a:off x="0" y="2398432"/>
            <a:ext cx="781312" cy="6170519"/>
            <a:chOff x="0" y="0"/>
            <a:chExt cx="3063758" cy="1875233"/>
          </a:xfrm>
          <a:solidFill>
            <a:srgbClr val="FAEAB8"/>
          </a:solidFill>
        </p:grpSpPr>
        <p:sp>
          <p:nvSpPr>
            <p:cNvPr id="10" name="Freeform 10"/>
            <p:cNvSpPr/>
            <p:nvPr/>
          </p:nvSpPr>
          <p:spPr>
            <a:xfrm>
              <a:off x="0" y="0"/>
              <a:ext cx="3063758" cy="1875233"/>
            </a:xfrm>
            <a:custGeom>
              <a:avLst/>
              <a:gdLst/>
              <a:ahLst/>
              <a:cxnLst/>
              <a:rect l="l" t="t" r="r" b="b"/>
              <a:pathLst>
                <a:path w="3063758" h="1875233">
                  <a:moveTo>
                    <a:pt x="0" y="0"/>
                  </a:moveTo>
                  <a:lnTo>
                    <a:pt x="3063758" y="0"/>
                  </a:lnTo>
                  <a:lnTo>
                    <a:pt x="3063758" y="1875233"/>
                  </a:lnTo>
                  <a:lnTo>
                    <a:pt x="0" y="1875233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-38100"/>
              <a:ext cx="3063758" cy="191333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Freeform 12"/>
          <p:cNvSpPr/>
          <p:nvPr/>
        </p:nvSpPr>
        <p:spPr>
          <a:xfrm>
            <a:off x="15786992" y="308317"/>
            <a:ext cx="2203087" cy="902698"/>
          </a:xfrm>
          <a:custGeom>
            <a:avLst/>
            <a:gdLst/>
            <a:ahLst/>
            <a:cxnLst/>
            <a:rect l="l" t="t" r="r" b="b"/>
            <a:pathLst>
              <a:path w="2203087" h="902698">
                <a:moveTo>
                  <a:pt x="0" y="0"/>
                </a:moveTo>
                <a:lnTo>
                  <a:pt x="2203087" y="0"/>
                </a:lnTo>
                <a:lnTo>
                  <a:pt x="2203087" y="902698"/>
                </a:lnTo>
                <a:lnTo>
                  <a:pt x="0" y="90269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10847"/>
            </a:stretch>
          </a:blipFill>
        </p:spPr>
        <p:txBody>
          <a:bodyPr/>
          <a:lstStyle/>
          <a:p>
            <a:endParaRPr lang="es-C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1352812" y="4864841"/>
            <a:ext cx="7089047" cy="33628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51"/>
              </a:lnSpc>
            </a:pP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amet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consectetur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adipiscing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elit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. Donec mi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quam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pulvinar nec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rutrum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eget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laoreet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ac ante. </a:t>
            </a:r>
          </a:p>
          <a:p>
            <a:pPr algn="l">
              <a:lnSpc>
                <a:spcPts val="2951"/>
              </a:lnSpc>
            </a:pP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amet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consectetur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adipiscing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elit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. Donec mi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quam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pulvinar nec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rutrum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eget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laoreet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ac ante.</a:t>
            </a:r>
          </a:p>
          <a:p>
            <a:pPr algn="l">
              <a:lnSpc>
                <a:spcPts val="2828"/>
              </a:lnSpc>
            </a:pPr>
            <a:r>
              <a:rPr lang="en-US" sz="22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</a:t>
            </a:r>
            <a:r>
              <a:rPr lang="en-US" sz="22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amet</a:t>
            </a:r>
            <a:r>
              <a:rPr lang="en-US" sz="22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22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consectetur</a:t>
            </a:r>
            <a:r>
              <a:rPr lang="en-US" sz="22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2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adipiscing</a:t>
            </a:r>
            <a:r>
              <a:rPr lang="en-US" sz="22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2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elit</a:t>
            </a:r>
            <a:r>
              <a:rPr lang="en-US" sz="22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. Donec mi </a:t>
            </a:r>
            <a:r>
              <a:rPr lang="en-US" sz="22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quam</a:t>
            </a:r>
            <a:r>
              <a:rPr lang="en-US" sz="22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pulvinar nec </a:t>
            </a:r>
            <a:r>
              <a:rPr lang="en-US" sz="22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rutrum</a:t>
            </a:r>
            <a:r>
              <a:rPr lang="en-US" sz="22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2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eget</a:t>
            </a:r>
            <a:r>
              <a:rPr lang="en-US" sz="22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22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laoreet</a:t>
            </a:r>
            <a:r>
              <a:rPr lang="en-US" sz="22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ac ante.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352812" y="2946932"/>
            <a:ext cx="3665973" cy="1641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410"/>
              </a:lnSpc>
            </a:pPr>
            <a:r>
              <a:rPr lang="en-US" sz="6747" b="1" dirty="0"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Lorem </a:t>
            </a:r>
          </a:p>
          <a:p>
            <a:pPr algn="l">
              <a:lnSpc>
                <a:spcPts val="6410"/>
              </a:lnSpc>
            </a:pPr>
            <a:r>
              <a:rPr lang="en-US" sz="6747" b="1" dirty="0"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ipsum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E6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720388" y="2163974"/>
            <a:ext cx="5798965" cy="6818392"/>
            <a:chOff x="0" y="0"/>
            <a:chExt cx="898411" cy="105634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98411" cy="1056347"/>
            </a:xfrm>
            <a:custGeom>
              <a:avLst/>
              <a:gdLst/>
              <a:ahLst/>
              <a:cxnLst/>
              <a:rect l="l" t="t" r="r" b="b"/>
              <a:pathLst>
                <a:path w="898411" h="1056347">
                  <a:moveTo>
                    <a:pt x="54737" y="0"/>
                  </a:moveTo>
                  <a:lnTo>
                    <a:pt x="843674" y="0"/>
                  </a:lnTo>
                  <a:cubicBezTo>
                    <a:pt x="858192" y="0"/>
                    <a:pt x="872114" y="5767"/>
                    <a:pt x="882379" y="16032"/>
                  </a:cubicBezTo>
                  <a:cubicBezTo>
                    <a:pt x="892645" y="26297"/>
                    <a:pt x="898411" y="40220"/>
                    <a:pt x="898411" y="54737"/>
                  </a:cubicBezTo>
                  <a:lnTo>
                    <a:pt x="898411" y="1001610"/>
                  </a:lnTo>
                  <a:cubicBezTo>
                    <a:pt x="898411" y="1016127"/>
                    <a:pt x="892645" y="1030050"/>
                    <a:pt x="882379" y="1040315"/>
                  </a:cubicBezTo>
                  <a:cubicBezTo>
                    <a:pt x="872114" y="1050580"/>
                    <a:pt x="858192" y="1056347"/>
                    <a:pt x="843674" y="1056347"/>
                  </a:cubicBezTo>
                  <a:lnTo>
                    <a:pt x="54737" y="1056347"/>
                  </a:lnTo>
                  <a:cubicBezTo>
                    <a:pt x="24507" y="1056347"/>
                    <a:pt x="0" y="1031841"/>
                    <a:pt x="0" y="1001610"/>
                  </a:cubicBezTo>
                  <a:lnTo>
                    <a:pt x="0" y="54737"/>
                  </a:lnTo>
                  <a:cubicBezTo>
                    <a:pt x="0" y="24507"/>
                    <a:pt x="24507" y="0"/>
                    <a:pt x="54737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8348523" y="1602647"/>
            <a:ext cx="1590954" cy="1486031"/>
            <a:chOff x="0" y="0"/>
            <a:chExt cx="419017" cy="391383"/>
          </a:xfrm>
          <a:solidFill>
            <a:schemeClr val="bg1"/>
          </a:solidFill>
        </p:grpSpPr>
        <p:sp>
          <p:nvSpPr>
            <p:cNvPr id="5" name="Freeform 5"/>
            <p:cNvSpPr/>
            <p:nvPr/>
          </p:nvSpPr>
          <p:spPr>
            <a:xfrm>
              <a:off x="0" y="0"/>
              <a:ext cx="419017" cy="391383"/>
            </a:xfrm>
            <a:custGeom>
              <a:avLst/>
              <a:gdLst/>
              <a:ahLst/>
              <a:cxnLst/>
              <a:rect l="l" t="t" r="r" b="b"/>
              <a:pathLst>
                <a:path w="419017" h="391383">
                  <a:moveTo>
                    <a:pt x="116789" y="0"/>
                  </a:moveTo>
                  <a:lnTo>
                    <a:pt x="302228" y="0"/>
                  </a:lnTo>
                  <a:cubicBezTo>
                    <a:pt x="333202" y="0"/>
                    <a:pt x="362908" y="12305"/>
                    <a:pt x="384810" y="34207"/>
                  </a:cubicBezTo>
                  <a:cubicBezTo>
                    <a:pt x="406712" y="56109"/>
                    <a:pt x="419017" y="85815"/>
                    <a:pt x="419017" y="116789"/>
                  </a:cubicBezTo>
                  <a:lnTo>
                    <a:pt x="419017" y="274594"/>
                  </a:lnTo>
                  <a:cubicBezTo>
                    <a:pt x="419017" y="339094"/>
                    <a:pt x="366728" y="391383"/>
                    <a:pt x="302228" y="391383"/>
                  </a:cubicBezTo>
                  <a:lnTo>
                    <a:pt x="116789" y="391383"/>
                  </a:lnTo>
                  <a:cubicBezTo>
                    <a:pt x="52288" y="391383"/>
                    <a:pt x="0" y="339094"/>
                    <a:pt x="0" y="274594"/>
                  </a:cubicBezTo>
                  <a:lnTo>
                    <a:pt x="0" y="116789"/>
                  </a:lnTo>
                  <a:cubicBezTo>
                    <a:pt x="0" y="52288"/>
                    <a:pt x="52288" y="0"/>
                    <a:pt x="116789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419017" cy="42948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16888536" y="9039517"/>
            <a:ext cx="791798" cy="4744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23"/>
              </a:lnSpc>
            </a:pPr>
            <a:r>
              <a:rPr lang="en-US" sz="3919" b="1" dirty="0"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12</a:t>
            </a:r>
          </a:p>
        </p:txBody>
      </p:sp>
      <p:sp>
        <p:nvSpPr>
          <p:cNvPr id="8" name="Freeform 8"/>
          <p:cNvSpPr/>
          <p:nvPr/>
        </p:nvSpPr>
        <p:spPr>
          <a:xfrm>
            <a:off x="15786992" y="308317"/>
            <a:ext cx="2203087" cy="902698"/>
          </a:xfrm>
          <a:custGeom>
            <a:avLst/>
            <a:gdLst/>
            <a:ahLst/>
            <a:cxnLst/>
            <a:rect l="l" t="t" r="r" b="b"/>
            <a:pathLst>
              <a:path w="2203087" h="902698">
                <a:moveTo>
                  <a:pt x="0" y="0"/>
                </a:moveTo>
                <a:lnTo>
                  <a:pt x="2203087" y="0"/>
                </a:lnTo>
                <a:lnTo>
                  <a:pt x="2203087" y="902698"/>
                </a:lnTo>
                <a:lnTo>
                  <a:pt x="0" y="90269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10847"/>
            </a:stretch>
          </a:blipFill>
        </p:spPr>
        <p:txBody>
          <a:bodyPr/>
          <a:lstStyle/>
          <a:p>
            <a:endParaRPr lang="es-C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0195388" y="5544596"/>
            <a:ext cx="7089047" cy="33628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51"/>
              </a:lnSpc>
            </a:pPr>
            <a:r>
              <a:rPr lang="en-US" sz="2399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amet, consectetur adipiscing elit. Donec mi quam, pulvinar nec rutrum eget, laoreet ac ante. </a:t>
            </a:r>
          </a:p>
          <a:p>
            <a:pPr algn="l">
              <a:lnSpc>
                <a:spcPts val="2951"/>
              </a:lnSpc>
            </a:pPr>
            <a:r>
              <a:rPr lang="en-US" sz="2399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amet, consectetur adipiscing elit. Donec mi quam, pulvinar nec rutrum eget, laoreet ac ante.</a:t>
            </a:r>
          </a:p>
          <a:p>
            <a:pPr algn="l">
              <a:lnSpc>
                <a:spcPts val="2828"/>
              </a:lnSpc>
            </a:pPr>
            <a:r>
              <a:rPr lang="en-US" sz="2299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amet, consectetur adipiscing elit. Donec mi quam, pulvinar nec rutrum eget, laoreet ac ante.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195388" y="2739975"/>
            <a:ext cx="7929284" cy="25573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410"/>
              </a:lnSpc>
            </a:pPr>
            <a:r>
              <a:rPr lang="en-US" sz="6747" b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Lorem </a:t>
            </a:r>
          </a:p>
          <a:p>
            <a:pPr algn="l">
              <a:lnSpc>
                <a:spcPts val="6410"/>
              </a:lnSpc>
            </a:pPr>
            <a:r>
              <a:rPr lang="en-US" sz="6747" b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ipsum</a:t>
            </a:r>
          </a:p>
          <a:p>
            <a:pPr algn="l">
              <a:lnSpc>
                <a:spcPts val="6410"/>
              </a:lnSpc>
            </a:pPr>
            <a:r>
              <a:rPr lang="en-US" sz="6747" b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lorem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34EDBF7-06D6-8D00-726E-EBDB7FA2926D}"/>
              </a:ext>
            </a:extLst>
          </p:cNvPr>
          <p:cNvSpPr txBox="1"/>
          <p:nvPr/>
        </p:nvSpPr>
        <p:spPr>
          <a:xfrm>
            <a:off x="4038600" y="3335902"/>
            <a:ext cx="4495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i="1" dirty="0">
                <a:latin typeface="Arial" panose="020B0604020202020204" pitchFamily="34" charset="0"/>
                <a:cs typeface="Arial" panose="020B0604020202020204" pitchFamily="34" charset="0"/>
              </a:rPr>
              <a:t>PUEDE IR UNA IMAGEN O FOTOGRAFÍA EN ESTE RECUADRO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6888536" y="9039517"/>
            <a:ext cx="791798" cy="4744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23"/>
              </a:lnSpc>
            </a:pPr>
            <a:r>
              <a:rPr lang="en-US" sz="3919" b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13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8099792" y="3038663"/>
            <a:ext cx="4324674" cy="5245330"/>
            <a:chOff x="0" y="0"/>
            <a:chExt cx="720347" cy="873698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720347" cy="873698"/>
            </a:xfrm>
            <a:custGeom>
              <a:avLst/>
              <a:gdLst/>
              <a:ahLst/>
              <a:cxnLst/>
              <a:rect l="l" t="t" r="r" b="b"/>
              <a:pathLst>
                <a:path w="720347" h="873698">
                  <a:moveTo>
                    <a:pt x="73397" y="0"/>
                  </a:moveTo>
                  <a:lnTo>
                    <a:pt x="646950" y="0"/>
                  </a:lnTo>
                  <a:cubicBezTo>
                    <a:pt x="687486" y="0"/>
                    <a:pt x="720347" y="32861"/>
                    <a:pt x="720347" y="73397"/>
                  </a:cubicBezTo>
                  <a:lnTo>
                    <a:pt x="720347" y="800301"/>
                  </a:lnTo>
                  <a:cubicBezTo>
                    <a:pt x="720347" y="819767"/>
                    <a:pt x="712614" y="838436"/>
                    <a:pt x="698850" y="852201"/>
                  </a:cubicBezTo>
                  <a:cubicBezTo>
                    <a:pt x="685085" y="865965"/>
                    <a:pt x="666416" y="873698"/>
                    <a:pt x="646950" y="873698"/>
                  </a:cubicBezTo>
                  <a:lnTo>
                    <a:pt x="73397" y="873698"/>
                  </a:lnTo>
                  <a:cubicBezTo>
                    <a:pt x="32861" y="873698"/>
                    <a:pt x="0" y="840837"/>
                    <a:pt x="0" y="800301"/>
                  </a:cubicBezTo>
                  <a:lnTo>
                    <a:pt x="0" y="73397"/>
                  </a:lnTo>
                  <a:cubicBezTo>
                    <a:pt x="0" y="32861"/>
                    <a:pt x="32861" y="0"/>
                    <a:pt x="73397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2959761" y="3038663"/>
            <a:ext cx="4324674" cy="5099269"/>
            <a:chOff x="0" y="0"/>
            <a:chExt cx="720347" cy="84936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720347" cy="849369"/>
            </a:xfrm>
            <a:custGeom>
              <a:avLst/>
              <a:gdLst/>
              <a:ahLst/>
              <a:cxnLst/>
              <a:rect l="l" t="t" r="r" b="b"/>
              <a:pathLst>
                <a:path w="720347" h="849369">
                  <a:moveTo>
                    <a:pt x="73397" y="0"/>
                  </a:moveTo>
                  <a:lnTo>
                    <a:pt x="646950" y="0"/>
                  </a:lnTo>
                  <a:cubicBezTo>
                    <a:pt x="687486" y="0"/>
                    <a:pt x="720347" y="32861"/>
                    <a:pt x="720347" y="73397"/>
                  </a:cubicBezTo>
                  <a:lnTo>
                    <a:pt x="720347" y="775972"/>
                  </a:lnTo>
                  <a:cubicBezTo>
                    <a:pt x="720347" y="795438"/>
                    <a:pt x="712614" y="814107"/>
                    <a:pt x="698850" y="827872"/>
                  </a:cubicBezTo>
                  <a:cubicBezTo>
                    <a:pt x="685085" y="841636"/>
                    <a:pt x="666416" y="849369"/>
                    <a:pt x="646950" y="849369"/>
                  </a:cubicBezTo>
                  <a:lnTo>
                    <a:pt x="73397" y="849369"/>
                  </a:lnTo>
                  <a:cubicBezTo>
                    <a:pt x="32861" y="849369"/>
                    <a:pt x="0" y="816508"/>
                    <a:pt x="0" y="775972"/>
                  </a:cubicBezTo>
                  <a:lnTo>
                    <a:pt x="0" y="73397"/>
                  </a:lnTo>
                  <a:cubicBezTo>
                    <a:pt x="0" y="32861"/>
                    <a:pt x="32861" y="0"/>
                    <a:pt x="73397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7682955" y="3632265"/>
            <a:ext cx="637835" cy="3022469"/>
            <a:chOff x="0" y="0"/>
            <a:chExt cx="208832" cy="989581"/>
          </a:xfrm>
          <a:solidFill>
            <a:srgbClr val="8EC5EA"/>
          </a:solidFill>
        </p:grpSpPr>
        <p:sp>
          <p:nvSpPr>
            <p:cNvPr id="8" name="Freeform 8"/>
            <p:cNvSpPr/>
            <p:nvPr/>
          </p:nvSpPr>
          <p:spPr>
            <a:xfrm>
              <a:off x="0" y="0"/>
              <a:ext cx="208832" cy="989581"/>
            </a:xfrm>
            <a:custGeom>
              <a:avLst/>
              <a:gdLst/>
              <a:ahLst/>
              <a:cxnLst/>
              <a:rect l="l" t="t" r="r" b="b"/>
              <a:pathLst>
                <a:path w="208832" h="989581">
                  <a:moveTo>
                    <a:pt x="104416" y="0"/>
                  </a:moveTo>
                  <a:lnTo>
                    <a:pt x="104416" y="0"/>
                  </a:lnTo>
                  <a:cubicBezTo>
                    <a:pt x="162084" y="0"/>
                    <a:pt x="208832" y="46749"/>
                    <a:pt x="208832" y="104416"/>
                  </a:cubicBezTo>
                  <a:lnTo>
                    <a:pt x="208832" y="885165"/>
                  </a:lnTo>
                  <a:cubicBezTo>
                    <a:pt x="208832" y="942832"/>
                    <a:pt x="162084" y="989581"/>
                    <a:pt x="104416" y="989581"/>
                  </a:cubicBezTo>
                  <a:lnTo>
                    <a:pt x="104416" y="989581"/>
                  </a:lnTo>
                  <a:cubicBezTo>
                    <a:pt x="46749" y="989581"/>
                    <a:pt x="0" y="942832"/>
                    <a:pt x="0" y="885165"/>
                  </a:cubicBezTo>
                  <a:lnTo>
                    <a:pt x="0" y="104416"/>
                  </a:lnTo>
                  <a:cubicBezTo>
                    <a:pt x="0" y="46749"/>
                    <a:pt x="46749" y="0"/>
                    <a:pt x="104416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208832" cy="1027681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12640843" y="3632265"/>
            <a:ext cx="637835" cy="3022469"/>
            <a:chOff x="0" y="0"/>
            <a:chExt cx="208832" cy="989581"/>
          </a:xfrm>
          <a:solidFill>
            <a:srgbClr val="C0E6CD"/>
          </a:solidFill>
        </p:grpSpPr>
        <p:sp>
          <p:nvSpPr>
            <p:cNvPr id="11" name="Freeform 11"/>
            <p:cNvSpPr/>
            <p:nvPr/>
          </p:nvSpPr>
          <p:spPr>
            <a:xfrm>
              <a:off x="0" y="0"/>
              <a:ext cx="208832" cy="989581"/>
            </a:xfrm>
            <a:custGeom>
              <a:avLst/>
              <a:gdLst/>
              <a:ahLst/>
              <a:cxnLst/>
              <a:rect l="l" t="t" r="r" b="b"/>
              <a:pathLst>
                <a:path w="208832" h="989581">
                  <a:moveTo>
                    <a:pt x="104416" y="0"/>
                  </a:moveTo>
                  <a:lnTo>
                    <a:pt x="104416" y="0"/>
                  </a:lnTo>
                  <a:cubicBezTo>
                    <a:pt x="162084" y="0"/>
                    <a:pt x="208832" y="46749"/>
                    <a:pt x="208832" y="104416"/>
                  </a:cubicBezTo>
                  <a:lnTo>
                    <a:pt x="208832" y="885165"/>
                  </a:lnTo>
                  <a:cubicBezTo>
                    <a:pt x="208832" y="942832"/>
                    <a:pt x="162084" y="989581"/>
                    <a:pt x="104416" y="989581"/>
                  </a:cubicBezTo>
                  <a:lnTo>
                    <a:pt x="104416" y="989581"/>
                  </a:lnTo>
                  <a:cubicBezTo>
                    <a:pt x="46749" y="989581"/>
                    <a:pt x="0" y="942832"/>
                    <a:pt x="0" y="885165"/>
                  </a:cubicBezTo>
                  <a:lnTo>
                    <a:pt x="0" y="104416"/>
                  </a:lnTo>
                  <a:cubicBezTo>
                    <a:pt x="0" y="46749"/>
                    <a:pt x="46749" y="0"/>
                    <a:pt x="104416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38100"/>
              <a:ext cx="208832" cy="1027681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8442184" y="8024544"/>
            <a:ext cx="3639889" cy="957096"/>
            <a:chOff x="0" y="0"/>
            <a:chExt cx="1488449" cy="391383"/>
          </a:xfrm>
          <a:solidFill>
            <a:srgbClr val="8EC5EA"/>
          </a:solidFill>
        </p:grpSpPr>
        <p:sp>
          <p:nvSpPr>
            <p:cNvPr id="14" name="Freeform 14"/>
            <p:cNvSpPr/>
            <p:nvPr/>
          </p:nvSpPr>
          <p:spPr>
            <a:xfrm>
              <a:off x="0" y="0"/>
              <a:ext cx="1488449" cy="391383"/>
            </a:xfrm>
            <a:custGeom>
              <a:avLst/>
              <a:gdLst/>
              <a:ahLst/>
              <a:cxnLst/>
              <a:rect l="l" t="t" r="r" b="b"/>
              <a:pathLst>
                <a:path w="1488449" h="391383">
                  <a:moveTo>
                    <a:pt x="34031" y="0"/>
                  </a:moveTo>
                  <a:lnTo>
                    <a:pt x="1454418" y="0"/>
                  </a:lnTo>
                  <a:cubicBezTo>
                    <a:pt x="1463444" y="0"/>
                    <a:pt x="1472100" y="3585"/>
                    <a:pt x="1478482" y="9968"/>
                  </a:cubicBezTo>
                  <a:cubicBezTo>
                    <a:pt x="1484864" y="16350"/>
                    <a:pt x="1488449" y="25006"/>
                    <a:pt x="1488449" y="34031"/>
                  </a:cubicBezTo>
                  <a:lnTo>
                    <a:pt x="1488449" y="357351"/>
                  </a:lnTo>
                  <a:cubicBezTo>
                    <a:pt x="1488449" y="366377"/>
                    <a:pt x="1484864" y="375033"/>
                    <a:pt x="1478482" y="381415"/>
                  </a:cubicBezTo>
                  <a:cubicBezTo>
                    <a:pt x="1472100" y="387797"/>
                    <a:pt x="1463444" y="391383"/>
                    <a:pt x="1454418" y="391383"/>
                  </a:cubicBezTo>
                  <a:lnTo>
                    <a:pt x="34031" y="391383"/>
                  </a:lnTo>
                  <a:cubicBezTo>
                    <a:pt x="25006" y="391383"/>
                    <a:pt x="16350" y="387797"/>
                    <a:pt x="9968" y="381415"/>
                  </a:cubicBezTo>
                  <a:cubicBezTo>
                    <a:pt x="3585" y="375033"/>
                    <a:pt x="0" y="366377"/>
                    <a:pt x="0" y="357351"/>
                  </a:cubicBezTo>
                  <a:lnTo>
                    <a:pt x="0" y="34031"/>
                  </a:lnTo>
                  <a:cubicBezTo>
                    <a:pt x="0" y="25006"/>
                    <a:pt x="3585" y="16350"/>
                    <a:pt x="9968" y="9968"/>
                  </a:cubicBezTo>
                  <a:cubicBezTo>
                    <a:pt x="16350" y="3585"/>
                    <a:pt x="25006" y="0"/>
                    <a:pt x="340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38100"/>
              <a:ext cx="1488449" cy="42948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13302153" y="8025271"/>
            <a:ext cx="3639889" cy="957096"/>
            <a:chOff x="0" y="0"/>
            <a:chExt cx="1488449" cy="391383"/>
          </a:xfrm>
          <a:solidFill>
            <a:srgbClr val="C0E6CD"/>
          </a:solidFill>
        </p:grpSpPr>
        <p:sp>
          <p:nvSpPr>
            <p:cNvPr id="20" name="Freeform 20"/>
            <p:cNvSpPr/>
            <p:nvPr/>
          </p:nvSpPr>
          <p:spPr>
            <a:xfrm>
              <a:off x="0" y="0"/>
              <a:ext cx="1488449" cy="391383"/>
            </a:xfrm>
            <a:custGeom>
              <a:avLst/>
              <a:gdLst/>
              <a:ahLst/>
              <a:cxnLst/>
              <a:rect l="l" t="t" r="r" b="b"/>
              <a:pathLst>
                <a:path w="1488449" h="391383">
                  <a:moveTo>
                    <a:pt x="34031" y="0"/>
                  </a:moveTo>
                  <a:lnTo>
                    <a:pt x="1454418" y="0"/>
                  </a:lnTo>
                  <a:cubicBezTo>
                    <a:pt x="1463444" y="0"/>
                    <a:pt x="1472100" y="3585"/>
                    <a:pt x="1478482" y="9968"/>
                  </a:cubicBezTo>
                  <a:cubicBezTo>
                    <a:pt x="1484864" y="16350"/>
                    <a:pt x="1488449" y="25006"/>
                    <a:pt x="1488449" y="34031"/>
                  </a:cubicBezTo>
                  <a:lnTo>
                    <a:pt x="1488449" y="357351"/>
                  </a:lnTo>
                  <a:cubicBezTo>
                    <a:pt x="1488449" y="366377"/>
                    <a:pt x="1484864" y="375033"/>
                    <a:pt x="1478482" y="381415"/>
                  </a:cubicBezTo>
                  <a:cubicBezTo>
                    <a:pt x="1472100" y="387797"/>
                    <a:pt x="1463444" y="391383"/>
                    <a:pt x="1454418" y="391383"/>
                  </a:cubicBezTo>
                  <a:lnTo>
                    <a:pt x="34031" y="391383"/>
                  </a:lnTo>
                  <a:cubicBezTo>
                    <a:pt x="25006" y="391383"/>
                    <a:pt x="16350" y="387797"/>
                    <a:pt x="9968" y="381415"/>
                  </a:cubicBezTo>
                  <a:cubicBezTo>
                    <a:pt x="3585" y="375033"/>
                    <a:pt x="0" y="366377"/>
                    <a:pt x="0" y="357351"/>
                  </a:cubicBezTo>
                  <a:lnTo>
                    <a:pt x="0" y="34031"/>
                  </a:lnTo>
                  <a:cubicBezTo>
                    <a:pt x="0" y="25006"/>
                    <a:pt x="3585" y="16350"/>
                    <a:pt x="9968" y="9968"/>
                  </a:cubicBezTo>
                  <a:cubicBezTo>
                    <a:pt x="16350" y="3585"/>
                    <a:pt x="25006" y="0"/>
                    <a:pt x="340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38100"/>
              <a:ext cx="1488449" cy="42948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5" name="TextBox 25"/>
          <p:cNvSpPr txBox="1"/>
          <p:nvPr/>
        </p:nvSpPr>
        <p:spPr>
          <a:xfrm>
            <a:off x="9779135" y="8161439"/>
            <a:ext cx="1914130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655"/>
              </a:lnSpc>
            </a:pPr>
            <a:r>
              <a:rPr lang="en-US" sz="2795" b="1" dirty="0"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Lorem </a:t>
            </a:r>
          </a:p>
          <a:p>
            <a:pPr algn="l">
              <a:lnSpc>
                <a:spcPts val="2655"/>
              </a:lnSpc>
            </a:pPr>
            <a:r>
              <a:rPr lang="en-US" sz="2795" b="1" dirty="0" err="1"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Impsum</a:t>
            </a:r>
            <a:endParaRPr lang="en-US" sz="2795" b="1" dirty="0">
              <a:latin typeface="Arial" panose="020B0604020202020204" pitchFamily="34" charset="0"/>
              <a:ea typeface="Poppins Bold"/>
              <a:cs typeface="Arial" panose="020B0604020202020204" pitchFamily="34" charset="0"/>
              <a:sym typeface="Poppins Bold"/>
            </a:endParaRPr>
          </a:p>
        </p:txBody>
      </p:sp>
      <p:sp>
        <p:nvSpPr>
          <p:cNvPr id="26" name="TextBox 26"/>
          <p:cNvSpPr txBox="1"/>
          <p:nvPr/>
        </p:nvSpPr>
        <p:spPr>
          <a:xfrm>
            <a:off x="14641151" y="8176031"/>
            <a:ext cx="1914130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655"/>
              </a:lnSpc>
            </a:pPr>
            <a:r>
              <a:rPr lang="en-US" sz="2795" b="1" dirty="0"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Olivia Wilson</a:t>
            </a:r>
          </a:p>
        </p:txBody>
      </p:sp>
      <p:sp>
        <p:nvSpPr>
          <p:cNvPr id="27" name="Freeform 27"/>
          <p:cNvSpPr/>
          <p:nvPr/>
        </p:nvSpPr>
        <p:spPr>
          <a:xfrm>
            <a:off x="15786992" y="308317"/>
            <a:ext cx="2203087" cy="902698"/>
          </a:xfrm>
          <a:custGeom>
            <a:avLst/>
            <a:gdLst/>
            <a:ahLst/>
            <a:cxnLst/>
            <a:rect l="l" t="t" r="r" b="b"/>
            <a:pathLst>
              <a:path w="2203087" h="902698">
                <a:moveTo>
                  <a:pt x="0" y="0"/>
                </a:moveTo>
                <a:lnTo>
                  <a:pt x="2203087" y="0"/>
                </a:lnTo>
                <a:lnTo>
                  <a:pt x="2203087" y="902698"/>
                </a:lnTo>
                <a:lnTo>
                  <a:pt x="0" y="90269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10847"/>
            </a:stretch>
          </a:blipFill>
        </p:spPr>
        <p:txBody>
          <a:bodyPr/>
          <a:lstStyle/>
          <a:p>
            <a:endParaRPr lang="es-C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8"/>
          <p:cNvSpPr txBox="1"/>
          <p:nvPr/>
        </p:nvSpPr>
        <p:spPr>
          <a:xfrm>
            <a:off x="1601927" y="4946183"/>
            <a:ext cx="5861953" cy="31062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05"/>
              </a:lnSpc>
            </a:pPr>
            <a:r>
              <a:rPr lang="en-US" sz="2199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amet, consectetur adipiscing elit. Donec mi quam, pulvinar nec rutrum eget, laoreet ac ante. </a:t>
            </a:r>
          </a:p>
          <a:p>
            <a:pPr algn="l">
              <a:lnSpc>
                <a:spcPts val="2705"/>
              </a:lnSpc>
            </a:pPr>
            <a:r>
              <a:rPr lang="en-US" sz="2199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amet, consectetur adipiscing elit. Donec mi quam, pulvinar nec rutrum eget, laoreet ac ante.</a:t>
            </a:r>
          </a:p>
          <a:p>
            <a:pPr algn="l">
              <a:lnSpc>
                <a:spcPts val="2705"/>
              </a:lnSpc>
            </a:pPr>
            <a:r>
              <a:rPr lang="en-US" sz="2199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amet, consectetur adipiscing elit. Donec mi quam, pulvinar nec rutrum eget, laoreet ac ante.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1601927" y="3443628"/>
            <a:ext cx="7929284" cy="8207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410"/>
              </a:lnSpc>
            </a:pPr>
            <a:r>
              <a:rPr lang="en-US" sz="6747" b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Lorem ipsum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5460597B-C416-39BA-4212-B6255166D03A}"/>
              </a:ext>
            </a:extLst>
          </p:cNvPr>
          <p:cNvSpPr txBox="1"/>
          <p:nvPr/>
        </p:nvSpPr>
        <p:spPr>
          <a:xfrm>
            <a:off x="8706371" y="4156659"/>
            <a:ext cx="33757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i="1" dirty="0">
                <a:latin typeface="Arial" panose="020B0604020202020204" pitchFamily="34" charset="0"/>
                <a:cs typeface="Arial" panose="020B0604020202020204" pitchFamily="34" charset="0"/>
              </a:rPr>
              <a:t>PUEDE IR UNA IMAGEN O FOTOGRAFÍA EN ESTE RECUADRO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84E8CCE3-1310-EB6E-5FF0-6B1325BD0A86}"/>
              </a:ext>
            </a:extLst>
          </p:cNvPr>
          <p:cNvSpPr txBox="1"/>
          <p:nvPr/>
        </p:nvSpPr>
        <p:spPr>
          <a:xfrm>
            <a:off x="13813973" y="4127836"/>
            <a:ext cx="33757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i="1" dirty="0">
                <a:latin typeface="Arial" panose="020B0604020202020204" pitchFamily="34" charset="0"/>
                <a:cs typeface="Arial" panose="020B0604020202020204" pitchFamily="34" charset="0"/>
              </a:rPr>
              <a:t>PUEDE IR UNA IMAGEN O FOTOGRAFÍA EN ESTE RECUADRO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95983"/>
            <a:ext cx="18288000" cy="3734620"/>
            <a:chOff x="0" y="0"/>
            <a:chExt cx="4913316" cy="971695"/>
          </a:xfrm>
          <a:solidFill>
            <a:srgbClr val="FAEAB8"/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4913316" cy="971695"/>
            </a:xfrm>
            <a:custGeom>
              <a:avLst/>
              <a:gdLst/>
              <a:ahLst/>
              <a:cxnLst/>
              <a:rect l="l" t="t" r="r" b="b"/>
              <a:pathLst>
                <a:path w="4913316" h="971695">
                  <a:moveTo>
                    <a:pt x="9960" y="0"/>
                  </a:moveTo>
                  <a:lnTo>
                    <a:pt x="4903356" y="0"/>
                  </a:lnTo>
                  <a:cubicBezTo>
                    <a:pt x="4908856" y="0"/>
                    <a:pt x="4913316" y="4459"/>
                    <a:pt x="4913316" y="9960"/>
                  </a:cubicBezTo>
                  <a:lnTo>
                    <a:pt x="4913316" y="961735"/>
                  </a:lnTo>
                  <a:cubicBezTo>
                    <a:pt x="4913316" y="967236"/>
                    <a:pt x="4908856" y="971695"/>
                    <a:pt x="4903356" y="971695"/>
                  </a:cubicBezTo>
                  <a:lnTo>
                    <a:pt x="9960" y="971695"/>
                  </a:lnTo>
                  <a:cubicBezTo>
                    <a:pt x="4459" y="971695"/>
                    <a:pt x="0" y="967236"/>
                    <a:pt x="0" y="961735"/>
                  </a:cubicBezTo>
                  <a:lnTo>
                    <a:pt x="0" y="9960"/>
                  </a:lnTo>
                  <a:cubicBezTo>
                    <a:pt x="0" y="4459"/>
                    <a:pt x="4459" y="0"/>
                    <a:pt x="9960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913316" cy="1009795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6888536" y="9039517"/>
            <a:ext cx="791798" cy="4744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23"/>
              </a:lnSpc>
            </a:pPr>
            <a:r>
              <a:rPr lang="en-US" sz="3919" b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14</a:t>
            </a:r>
          </a:p>
        </p:txBody>
      </p:sp>
      <p:grpSp>
        <p:nvGrpSpPr>
          <p:cNvPr id="6" name="Group 6"/>
          <p:cNvGrpSpPr/>
          <p:nvPr/>
        </p:nvGrpSpPr>
        <p:grpSpPr>
          <a:xfrm>
            <a:off x="10307471" y="2852604"/>
            <a:ext cx="7372862" cy="5107231"/>
            <a:chOff x="0" y="0"/>
            <a:chExt cx="1142249" cy="791244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142249" cy="791244"/>
            </a:xfrm>
            <a:custGeom>
              <a:avLst/>
              <a:gdLst/>
              <a:ahLst/>
              <a:cxnLst/>
              <a:rect l="l" t="t" r="r" b="b"/>
              <a:pathLst>
                <a:path w="1142249" h="791244">
                  <a:moveTo>
                    <a:pt x="43052" y="0"/>
                  </a:moveTo>
                  <a:lnTo>
                    <a:pt x="1099197" y="0"/>
                  </a:lnTo>
                  <a:cubicBezTo>
                    <a:pt x="1110615" y="0"/>
                    <a:pt x="1121566" y="4536"/>
                    <a:pt x="1129640" y="12610"/>
                  </a:cubicBezTo>
                  <a:cubicBezTo>
                    <a:pt x="1137714" y="20684"/>
                    <a:pt x="1142249" y="31634"/>
                    <a:pt x="1142249" y="43052"/>
                  </a:cubicBezTo>
                  <a:lnTo>
                    <a:pt x="1142249" y="748191"/>
                  </a:lnTo>
                  <a:cubicBezTo>
                    <a:pt x="1142249" y="759610"/>
                    <a:pt x="1137714" y="770560"/>
                    <a:pt x="1129640" y="778634"/>
                  </a:cubicBezTo>
                  <a:cubicBezTo>
                    <a:pt x="1121566" y="786708"/>
                    <a:pt x="1110615" y="791244"/>
                    <a:pt x="1099197" y="791244"/>
                  </a:cubicBezTo>
                  <a:lnTo>
                    <a:pt x="43052" y="791244"/>
                  </a:lnTo>
                  <a:cubicBezTo>
                    <a:pt x="31634" y="791244"/>
                    <a:pt x="20684" y="786708"/>
                    <a:pt x="12610" y="778634"/>
                  </a:cubicBezTo>
                  <a:cubicBezTo>
                    <a:pt x="4536" y="770560"/>
                    <a:pt x="0" y="759610"/>
                    <a:pt x="0" y="748191"/>
                  </a:cubicBezTo>
                  <a:lnTo>
                    <a:pt x="0" y="43052"/>
                  </a:lnTo>
                  <a:cubicBezTo>
                    <a:pt x="0" y="31634"/>
                    <a:pt x="4536" y="20684"/>
                    <a:pt x="12610" y="12610"/>
                  </a:cubicBezTo>
                  <a:cubicBezTo>
                    <a:pt x="20684" y="4536"/>
                    <a:pt x="31634" y="0"/>
                    <a:pt x="43052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0" y="2852604"/>
            <a:ext cx="12262113" cy="2158644"/>
            <a:chOff x="0" y="0"/>
            <a:chExt cx="3348856" cy="568532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9" name="Freeform 9"/>
            <p:cNvSpPr/>
            <p:nvPr/>
          </p:nvSpPr>
          <p:spPr>
            <a:xfrm>
              <a:off x="0" y="0"/>
              <a:ext cx="3348856" cy="568532"/>
            </a:xfrm>
            <a:custGeom>
              <a:avLst/>
              <a:gdLst/>
              <a:ahLst/>
              <a:cxnLst/>
              <a:rect l="l" t="t" r="r" b="b"/>
              <a:pathLst>
                <a:path w="3348856" h="568532">
                  <a:moveTo>
                    <a:pt x="0" y="0"/>
                  </a:moveTo>
                  <a:lnTo>
                    <a:pt x="3348856" y="0"/>
                  </a:lnTo>
                  <a:lnTo>
                    <a:pt x="3348856" y="568532"/>
                  </a:lnTo>
                  <a:lnTo>
                    <a:pt x="0" y="568532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3348856" cy="606632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1352370" y="3523877"/>
            <a:ext cx="7929284" cy="8207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410"/>
              </a:lnSpc>
            </a:pPr>
            <a:r>
              <a:rPr lang="en-US" sz="6747" b="1" dirty="0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Lorem ipsum</a:t>
            </a:r>
          </a:p>
        </p:txBody>
      </p:sp>
      <p:sp>
        <p:nvSpPr>
          <p:cNvPr id="12" name="Freeform 12"/>
          <p:cNvSpPr/>
          <p:nvPr/>
        </p:nvSpPr>
        <p:spPr>
          <a:xfrm>
            <a:off x="15786992" y="308317"/>
            <a:ext cx="2203087" cy="902698"/>
          </a:xfrm>
          <a:custGeom>
            <a:avLst/>
            <a:gdLst/>
            <a:ahLst/>
            <a:cxnLst/>
            <a:rect l="l" t="t" r="r" b="b"/>
            <a:pathLst>
              <a:path w="2203087" h="902698">
                <a:moveTo>
                  <a:pt x="0" y="0"/>
                </a:moveTo>
                <a:lnTo>
                  <a:pt x="2203087" y="0"/>
                </a:lnTo>
                <a:lnTo>
                  <a:pt x="2203087" y="902698"/>
                </a:lnTo>
                <a:lnTo>
                  <a:pt x="0" y="90269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10847"/>
            </a:stretch>
          </a:blipFill>
        </p:spPr>
        <p:txBody>
          <a:bodyPr/>
          <a:lstStyle/>
          <a:p>
            <a:endParaRPr lang="es-C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1352370" y="5306360"/>
            <a:ext cx="7929284" cy="22821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52"/>
              </a:lnSpc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amet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consectetur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adipiscing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elit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. Donec mi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quam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pulvinar nec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rutrum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eget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laoreet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ac ante. </a:t>
            </a:r>
          </a:p>
          <a:p>
            <a:pPr algn="l">
              <a:lnSpc>
                <a:spcPts val="2952"/>
              </a:lnSpc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amet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consectetur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adipiscing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elit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. Donec mi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quam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pulvinar nec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rutrum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eget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laoreet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ac ante.</a:t>
            </a:r>
          </a:p>
          <a:p>
            <a:pPr algn="l">
              <a:lnSpc>
                <a:spcPts val="2952"/>
              </a:lnSpc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amet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consectetur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adipiscing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elit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. Donec mi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quam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pulvinar nec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rutrum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eget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laoreet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ac ante.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BCC82E51-CE8E-68AE-AC30-204F28060247}"/>
              </a:ext>
            </a:extLst>
          </p:cNvPr>
          <p:cNvSpPr txBox="1"/>
          <p:nvPr/>
        </p:nvSpPr>
        <p:spPr>
          <a:xfrm>
            <a:off x="12752819" y="3836784"/>
            <a:ext cx="33757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i="1" dirty="0">
                <a:latin typeface="Arial" panose="020B0604020202020204" pitchFamily="34" charset="0"/>
                <a:cs typeface="Arial" panose="020B0604020202020204" pitchFamily="34" charset="0"/>
              </a:rPr>
              <a:t>PUEDE IR UNA IMAGEN O FOTOGRAFÍA EN ESTE RECUADRO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E6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352812" y="3506646"/>
            <a:ext cx="2743496" cy="3703537"/>
            <a:chOff x="0" y="0"/>
            <a:chExt cx="835468" cy="1127827"/>
          </a:xfrm>
          <a:solidFill>
            <a:schemeClr val="bg1"/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835468" cy="1127827"/>
            </a:xfrm>
            <a:custGeom>
              <a:avLst/>
              <a:gdLst/>
              <a:ahLst/>
              <a:cxnLst/>
              <a:rect l="l" t="t" r="r" b="b"/>
              <a:pathLst>
                <a:path w="835468" h="1127827">
                  <a:moveTo>
                    <a:pt x="0" y="0"/>
                  </a:moveTo>
                  <a:lnTo>
                    <a:pt x="835468" y="0"/>
                  </a:lnTo>
                  <a:lnTo>
                    <a:pt x="835468" y="1127827"/>
                  </a:lnTo>
                  <a:lnTo>
                    <a:pt x="0" y="1127827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835468" cy="116592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2118406" y="4023556"/>
            <a:ext cx="9284453" cy="2821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022"/>
              </a:lnSpc>
            </a:pPr>
            <a:r>
              <a:rPr lang="en-US" sz="11602" b="1" dirty="0"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Lorem</a:t>
            </a:r>
          </a:p>
          <a:p>
            <a:pPr algn="l">
              <a:lnSpc>
                <a:spcPts val="11022"/>
              </a:lnSpc>
            </a:pPr>
            <a:r>
              <a:rPr lang="en-US" sz="11602" b="1" dirty="0"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ipsum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1894225" y="-258241"/>
            <a:ext cx="6532806" cy="1090105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659"/>
              </a:lnSpc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oup 9"/>
          <p:cNvGrpSpPr/>
          <p:nvPr/>
        </p:nvGrpSpPr>
        <p:grpSpPr>
          <a:xfrm>
            <a:off x="-18936" y="9143758"/>
            <a:ext cx="11421795" cy="1143242"/>
            <a:chOff x="0" y="0"/>
            <a:chExt cx="3627878" cy="348148"/>
          </a:xfrm>
          <a:solidFill>
            <a:srgbClr val="F0C8E0"/>
          </a:solidFill>
        </p:grpSpPr>
        <p:sp>
          <p:nvSpPr>
            <p:cNvPr id="10" name="Freeform 10"/>
            <p:cNvSpPr/>
            <p:nvPr/>
          </p:nvSpPr>
          <p:spPr>
            <a:xfrm>
              <a:off x="0" y="0"/>
              <a:ext cx="3627878" cy="348148"/>
            </a:xfrm>
            <a:custGeom>
              <a:avLst/>
              <a:gdLst/>
              <a:ahLst/>
              <a:cxnLst/>
              <a:rect l="l" t="t" r="r" b="b"/>
              <a:pathLst>
                <a:path w="3627878" h="348148">
                  <a:moveTo>
                    <a:pt x="0" y="0"/>
                  </a:moveTo>
                  <a:lnTo>
                    <a:pt x="3627878" y="0"/>
                  </a:lnTo>
                  <a:lnTo>
                    <a:pt x="3627878" y="348148"/>
                  </a:lnTo>
                  <a:lnTo>
                    <a:pt x="0" y="348148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-38100"/>
              <a:ext cx="3627878" cy="386248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3" name="Rectángulo 12">
            <a:extLst>
              <a:ext uri="{FF2B5EF4-FFF2-40B4-BE49-F238E27FC236}">
                <a16:creationId xmlns:a16="http://schemas.microsoft.com/office/drawing/2014/main" id="{D285F985-9479-5FD5-20BF-68770A3504E9}"/>
              </a:ext>
            </a:extLst>
          </p:cNvPr>
          <p:cNvSpPr/>
          <p:nvPr/>
        </p:nvSpPr>
        <p:spPr>
          <a:xfrm>
            <a:off x="11402859" y="0"/>
            <a:ext cx="6885141" cy="10287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Freeform 12"/>
          <p:cNvSpPr/>
          <p:nvPr/>
        </p:nvSpPr>
        <p:spPr>
          <a:xfrm>
            <a:off x="15786992" y="308317"/>
            <a:ext cx="2203087" cy="902698"/>
          </a:xfrm>
          <a:custGeom>
            <a:avLst/>
            <a:gdLst/>
            <a:ahLst/>
            <a:cxnLst/>
            <a:rect l="l" t="t" r="r" b="b"/>
            <a:pathLst>
              <a:path w="2203087" h="902698">
                <a:moveTo>
                  <a:pt x="0" y="0"/>
                </a:moveTo>
                <a:lnTo>
                  <a:pt x="2203087" y="0"/>
                </a:lnTo>
                <a:lnTo>
                  <a:pt x="2203087" y="902698"/>
                </a:lnTo>
                <a:lnTo>
                  <a:pt x="0" y="90269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10847"/>
            </a:stretch>
          </a:blipFill>
        </p:spPr>
        <p:txBody>
          <a:bodyPr/>
          <a:lstStyle/>
          <a:p>
            <a:endParaRPr lang="es-C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41F3D0-D453-43F5-EC5C-B18D2934A8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A1F074AD-5AA4-F465-4067-BDA8D62F11AE}"/>
              </a:ext>
            </a:extLst>
          </p:cNvPr>
          <p:cNvSpPr/>
          <p:nvPr/>
        </p:nvSpPr>
        <p:spPr>
          <a:xfrm>
            <a:off x="0" y="3708666"/>
            <a:ext cx="5741759" cy="6578334"/>
          </a:xfrm>
          <a:custGeom>
            <a:avLst/>
            <a:gdLst/>
            <a:ahLst/>
            <a:cxnLst/>
            <a:rect l="l" t="t" r="r" b="b"/>
            <a:pathLst>
              <a:path w="5741759" h="6578334">
                <a:moveTo>
                  <a:pt x="0" y="0"/>
                </a:moveTo>
                <a:lnTo>
                  <a:pt x="5741759" y="0"/>
                </a:lnTo>
                <a:lnTo>
                  <a:pt x="5741759" y="6578334"/>
                </a:lnTo>
                <a:lnTo>
                  <a:pt x="0" y="657833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60" t="-4221" r="-13467" b="-48432"/>
            </a:stretch>
          </a:blipFill>
        </p:spPr>
        <p:txBody>
          <a:bodyPr/>
          <a:lstStyle/>
          <a:p>
            <a:endParaRPr lang="es-C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6D3A3335-7CF1-76F6-AE35-1FBD142488AF}"/>
              </a:ext>
            </a:extLst>
          </p:cNvPr>
          <p:cNvSpPr/>
          <p:nvPr/>
        </p:nvSpPr>
        <p:spPr>
          <a:xfrm>
            <a:off x="277828" y="1028700"/>
            <a:ext cx="5463931" cy="2481664"/>
          </a:xfrm>
          <a:custGeom>
            <a:avLst/>
            <a:gdLst/>
            <a:ahLst/>
            <a:cxnLst/>
            <a:rect l="l" t="t" r="r" b="b"/>
            <a:pathLst>
              <a:path w="5463931" h="2481664">
                <a:moveTo>
                  <a:pt x="0" y="0"/>
                </a:moveTo>
                <a:lnTo>
                  <a:pt x="5463931" y="0"/>
                </a:lnTo>
                <a:lnTo>
                  <a:pt x="5463931" y="2481664"/>
                </a:lnTo>
                <a:lnTo>
                  <a:pt x="0" y="248166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C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135EC8CA-12A1-C6F8-F252-646831D2AC73}"/>
              </a:ext>
            </a:extLst>
          </p:cNvPr>
          <p:cNvGrpSpPr/>
          <p:nvPr/>
        </p:nvGrpSpPr>
        <p:grpSpPr>
          <a:xfrm>
            <a:off x="384775" y="9258300"/>
            <a:ext cx="5096672" cy="620867"/>
            <a:chOff x="0" y="0"/>
            <a:chExt cx="6795562" cy="827823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20263036-02AD-69EC-C0CB-61EE2B965F06}"/>
                </a:ext>
              </a:extLst>
            </p:cNvPr>
            <p:cNvSpPr/>
            <p:nvPr/>
          </p:nvSpPr>
          <p:spPr>
            <a:xfrm>
              <a:off x="0" y="0"/>
              <a:ext cx="6795562" cy="827823"/>
            </a:xfrm>
            <a:custGeom>
              <a:avLst/>
              <a:gdLst/>
              <a:ahLst/>
              <a:cxnLst/>
              <a:rect l="l" t="t" r="r" b="b"/>
              <a:pathLst>
                <a:path w="6795562" h="827823">
                  <a:moveTo>
                    <a:pt x="0" y="0"/>
                  </a:moveTo>
                  <a:lnTo>
                    <a:pt x="6795562" y="0"/>
                  </a:lnTo>
                  <a:lnTo>
                    <a:pt x="6795562" y="827823"/>
                  </a:lnTo>
                  <a:lnTo>
                    <a:pt x="0" y="8278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26A33602-5C35-E5FE-3A75-0BC0030C867A}"/>
                </a:ext>
              </a:extLst>
            </p:cNvPr>
            <p:cNvSpPr txBox="1"/>
            <p:nvPr/>
          </p:nvSpPr>
          <p:spPr>
            <a:xfrm>
              <a:off x="383319" y="160608"/>
              <a:ext cx="5623342" cy="45210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766"/>
                </a:lnSpc>
                <a:spcBef>
                  <a:spcPct val="0"/>
                </a:spcBef>
              </a:pPr>
              <a:r>
                <a:rPr lang="en-US" sz="1975" u="sng">
                  <a:solidFill>
                    <a:srgbClr val="000000"/>
                  </a:solidFill>
                  <a:latin typeface="Arial" panose="020B0604020202020204" pitchFamily="34" charset="0"/>
                  <a:ea typeface="Poppins"/>
                  <a:cs typeface="Arial" panose="020B0604020202020204" pitchFamily="34" charset="0"/>
                  <a:sym typeface="Poppins"/>
                  <a:hlinkClick r:id="rId6" tooltip="https://www.congresoeducacion2026.cl"/>
                </a:rPr>
                <a:t>www.congresoeducacion2026.cl</a:t>
              </a:r>
            </a:p>
          </p:txBody>
        </p:sp>
      </p:grpSp>
      <p:sp>
        <p:nvSpPr>
          <p:cNvPr id="7" name="Freeform 7">
            <a:extLst>
              <a:ext uri="{FF2B5EF4-FFF2-40B4-BE49-F238E27FC236}">
                <a16:creationId xmlns:a16="http://schemas.microsoft.com/office/drawing/2014/main" id="{720FDB07-C9F1-E928-7D65-4F7FB334A59E}"/>
              </a:ext>
            </a:extLst>
          </p:cNvPr>
          <p:cNvSpPr/>
          <p:nvPr/>
        </p:nvSpPr>
        <p:spPr>
          <a:xfrm>
            <a:off x="384775" y="284723"/>
            <a:ext cx="2243859" cy="441765"/>
          </a:xfrm>
          <a:custGeom>
            <a:avLst/>
            <a:gdLst/>
            <a:ahLst/>
            <a:cxnLst/>
            <a:rect l="l" t="t" r="r" b="b"/>
            <a:pathLst>
              <a:path w="2243859" h="441765">
                <a:moveTo>
                  <a:pt x="0" y="0"/>
                </a:moveTo>
                <a:lnTo>
                  <a:pt x="2243859" y="0"/>
                </a:lnTo>
                <a:lnTo>
                  <a:pt x="2243859" y="441765"/>
                </a:lnTo>
                <a:lnTo>
                  <a:pt x="0" y="441765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s-C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BAB39C8E-E2E1-9139-510A-468BB71DCC8A}"/>
              </a:ext>
            </a:extLst>
          </p:cNvPr>
          <p:cNvSpPr/>
          <p:nvPr/>
        </p:nvSpPr>
        <p:spPr>
          <a:xfrm>
            <a:off x="6258216" y="6750932"/>
            <a:ext cx="10362050" cy="64469"/>
          </a:xfrm>
          <a:custGeom>
            <a:avLst/>
            <a:gdLst/>
            <a:ahLst/>
            <a:cxnLst/>
            <a:rect l="l" t="t" r="r" b="b"/>
            <a:pathLst>
              <a:path w="10362050" h="64469">
                <a:moveTo>
                  <a:pt x="0" y="0"/>
                </a:moveTo>
                <a:lnTo>
                  <a:pt x="10362049" y="0"/>
                </a:lnTo>
                <a:lnTo>
                  <a:pt x="10362049" y="64469"/>
                </a:lnTo>
                <a:lnTo>
                  <a:pt x="0" y="6446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-355" t="-108346"/>
            </a:stretch>
          </a:blipFill>
        </p:spPr>
        <p:txBody>
          <a:bodyPr/>
          <a:lstStyle/>
          <a:p>
            <a:endParaRPr lang="es-C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63DDE712-AAEB-950B-D1AB-7A57B9C53E83}"/>
              </a:ext>
            </a:extLst>
          </p:cNvPr>
          <p:cNvSpPr txBox="1"/>
          <p:nvPr/>
        </p:nvSpPr>
        <p:spPr>
          <a:xfrm>
            <a:off x="6258216" y="3915656"/>
            <a:ext cx="7341395" cy="26930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450"/>
              </a:lnSpc>
            </a:pPr>
            <a:r>
              <a:rPr lang="en-US" sz="11000" b="1" dirty="0" err="1"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Título</a:t>
            </a:r>
            <a:endParaRPr lang="en-US" sz="11000" b="1" dirty="0">
              <a:latin typeface="Arial" panose="020B0604020202020204" pitchFamily="34" charset="0"/>
              <a:ea typeface="Poppins Bold"/>
              <a:cs typeface="Arial" panose="020B0604020202020204" pitchFamily="34" charset="0"/>
              <a:sym typeface="Poppins Bold"/>
            </a:endParaRPr>
          </a:p>
          <a:p>
            <a:pPr algn="l">
              <a:lnSpc>
                <a:spcPts val="10450"/>
              </a:lnSpc>
            </a:pPr>
            <a:r>
              <a:rPr lang="en-US" sz="11000" b="1" dirty="0" err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xxxxx</a:t>
            </a:r>
            <a:endParaRPr lang="en-US" sz="11000" b="1" dirty="0">
              <a:solidFill>
                <a:srgbClr val="000000"/>
              </a:solidFill>
              <a:latin typeface="Arial" panose="020B0604020202020204" pitchFamily="34" charset="0"/>
              <a:ea typeface="Poppins Bold"/>
              <a:cs typeface="Arial" panose="020B0604020202020204" pitchFamily="34" charset="0"/>
              <a:sym typeface="Poppins Bold"/>
            </a:endParaRP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AFBA290A-7315-FE27-9034-5C578C7F5F3D}"/>
              </a:ext>
            </a:extLst>
          </p:cNvPr>
          <p:cNvSpPr txBox="1"/>
          <p:nvPr/>
        </p:nvSpPr>
        <p:spPr>
          <a:xfrm>
            <a:off x="6258216" y="7318017"/>
            <a:ext cx="8143904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99"/>
              </a:lnSpc>
            </a:pPr>
            <a:r>
              <a:rPr lang="en-US" sz="3999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Nombre de Presentadores/as</a:t>
            </a:r>
          </a:p>
        </p:txBody>
      </p:sp>
      <p:sp>
        <p:nvSpPr>
          <p:cNvPr id="11" name="TextBox 11">
            <a:extLst>
              <a:ext uri="{FF2B5EF4-FFF2-40B4-BE49-F238E27FC236}">
                <a16:creationId xmlns:a16="http://schemas.microsoft.com/office/drawing/2014/main" id="{FE196051-FBF3-6C79-C1B2-A7B85D4E2126}"/>
              </a:ext>
            </a:extLst>
          </p:cNvPr>
          <p:cNvSpPr txBox="1"/>
          <p:nvPr/>
        </p:nvSpPr>
        <p:spPr>
          <a:xfrm>
            <a:off x="6258216" y="8159392"/>
            <a:ext cx="2331289" cy="3718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50"/>
              </a:lnSpc>
            </a:pPr>
            <a:r>
              <a:rPr lang="en-US" sz="300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Fecha</a:t>
            </a: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F73C4447-4F40-02F8-B7F2-87968A6CD467}"/>
              </a:ext>
            </a:extLst>
          </p:cNvPr>
          <p:cNvSpPr txBox="1"/>
          <p:nvPr/>
        </p:nvSpPr>
        <p:spPr>
          <a:xfrm>
            <a:off x="384775" y="157723"/>
            <a:ext cx="895982" cy="1156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49"/>
              </a:lnSpc>
            </a:pPr>
            <a:r>
              <a:rPr lang="en-US" sz="999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Organiza</a:t>
            </a:r>
          </a:p>
        </p:txBody>
      </p:sp>
      <p:grpSp>
        <p:nvGrpSpPr>
          <p:cNvPr id="13" name="Group 13">
            <a:extLst>
              <a:ext uri="{FF2B5EF4-FFF2-40B4-BE49-F238E27FC236}">
                <a16:creationId xmlns:a16="http://schemas.microsoft.com/office/drawing/2014/main" id="{6DB5835D-9126-0E26-0057-2BA34D1BBB74}"/>
              </a:ext>
            </a:extLst>
          </p:cNvPr>
          <p:cNvGrpSpPr/>
          <p:nvPr/>
        </p:nvGrpSpPr>
        <p:grpSpPr>
          <a:xfrm>
            <a:off x="3265455" y="137627"/>
            <a:ext cx="14281826" cy="616945"/>
            <a:chOff x="0" y="19049"/>
            <a:chExt cx="19042434" cy="822594"/>
          </a:xfrm>
        </p:grpSpPr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68FC502F-3680-8432-EC91-C6656079573B}"/>
                </a:ext>
              </a:extLst>
            </p:cNvPr>
            <p:cNvSpPr/>
            <p:nvPr/>
          </p:nvSpPr>
          <p:spPr>
            <a:xfrm>
              <a:off x="3660287" y="267665"/>
              <a:ext cx="732577" cy="425509"/>
            </a:xfrm>
            <a:custGeom>
              <a:avLst/>
              <a:gdLst/>
              <a:ahLst/>
              <a:cxnLst/>
              <a:rect l="l" t="t" r="r" b="b"/>
              <a:pathLst>
                <a:path w="732577" h="425509">
                  <a:moveTo>
                    <a:pt x="0" y="0"/>
                  </a:moveTo>
                  <a:lnTo>
                    <a:pt x="732577" y="0"/>
                  </a:lnTo>
                  <a:lnTo>
                    <a:pt x="732577" y="425508"/>
                  </a:lnTo>
                  <a:lnTo>
                    <a:pt x="0" y="4255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 l="-26102" t="-81307" r="-25389" b="-79508"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9EED4495-A194-148F-FF9F-834CCB6E8D34}"/>
                </a:ext>
              </a:extLst>
            </p:cNvPr>
            <p:cNvSpPr/>
            <p:nvPr/>
          </p:nvSpPr>
          <p:spPr>
            <a:xfrm>
              <a:off x="11604012" y="333441"/>
              <a:ext cx="1235786" cy="408406"/>
            </a:xfrm>
            <a:custGeom>
              <a:avLst/>
              <a:gdLst/>
              <a:ahLst/>
              <a:cxnLst/>
              <a:rect l="l" t="t" r="r" b="b"/>
              <a:pathLst>
                <a:path w="1235786" h="408406">
                  <a:moveTo>
                    <a:pt x="0" y="0"/>
                  </a:moveTo>
                  <a:lnTo>
                    <a:pt x="1235786" y="0"/>
                  </a:lnTo>
                  <a:lnTo>
                    <a:pt x="1235786" y="408407"/>
                  </a:lnTo>
                  <a:lnTo>
                    <a:pt x="0" y="4084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D96A2CE6-68EF-7E8F-0CD1-C7559F20CC29}"/>
                </a:ext>
              </a:extLst>
            </p:cNvPr>
            <p:cNvSpPr/>
            <p:nvPr/>
          </p:nvSpPr>
          <p:spPr>
            <a:xfrm>
              <a:off x="4487829" y="239123"/>
              <a:ext cx="882360" cy="465452"/>
            </a:xfrm>
            <a:custGeom>
              <a:avLst/>
              <a:gdLst/>
              <a:ahLst/>
              <a:cxnLst/>
              <a:rect l="l" t="t" r="r" b="b"/>
              <a:pathLst>
                <a:path w="882360" h="465452">
                  <a:moveTo>
                    <a:pt x="0" y="0"/>
                  </a:moveTo>
                  <a:lnTo>
                    <a:pt x="882360" y="0"/>
                  </a:lnTo>
                  <a:lnTo>
                    <a:pt x="882360" y="465452"/>
                  </a:lnTo>
                  <a:lnTo>
                    <a:pt x="0" y="46545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FC18F4DD-3CC9-0764-F768-D5CE0049F365}"/>
                </a:ext>
              </a:extLst>
            </p:cNvPr>
            <p:cNvSpPr/>
            <p:nvPr/>
          </p:nvSpPr>
          <p:spPr>
            <a:xfrm>
              <a:off x="1803360" y="194733"/>
              <a:ext cx="1856927" cy="646910"/>
            </a:xfrm>
            <a:custGeom>
              <a:avLst/>
              <a:gdLst/>
              <a:ahLst/>
              <a:cxnLst/>
              <a:rect l="l" t="t" r="r" b="b"/>
              <a:pathLst>
                <a:path w="1856927" h="646910">
                  <a:moveTo>
                    <a:pt x="0" y="0"/>
                  </a:moveTo>
                  <a:lnTo>
                    <a:pt x="1856927" y="0"/>
                  </a:lnTo>
                  <a:lnTo>
                    <a:pt x="1856927" y="646910"/>
                  </a:lnTo>
                  <a:lnTo>
                    <a:pt x="0" y="6469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9C200120-CB21-6F23-0BD0-5A376CF7ADDA}"/>
                </a:ext>
              </a:extLst>
            </p:cNvPr>
            <p:cNvSpPr/>
            <p:nvPr/>
          </p:nvSpPr>
          <p:spPr>
            <a:xfrm>
              <a:off x="927857" y="242959"/>
              <a:ext cx="923848" cy="461616"/>
            </a:xfrm>
            <a:custGeom>
              <a:avLst/>
              <a:gdLst/>
              <a:ahLst/>
              <a:cxnLst/>
              <a:rect l="l" t="t" r="r" b="b"/>
              <a:pathLst>
                <a:path w="923848" h="461616">
                  <a:moveTo>
                    <a:pt x="0" y="0"/>
                  </a:moveTo>
                  <a:lnTo>
                    <a:pt x="923848" y="0"/>
                  </a:lnTo>
                  <a:lnTo>
                    <a:pt x="923848" y="461616"/>
                  </a:lnTo>
                  <a:lnTo>
                    <a:pt x="0" y="4616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4E0518F4-A552-58C8-B55E-AC09AED02DA4}"/>
                </a:ext>
              </a:extLst>
            </p:cNvPr>
            <p:cNvSpPr/>
            <p:nvPr/>
          </p:nvSpPr>
          <p:spPr>
            <a:xfrm>
              <a:off x="6317151" y="237595"/>
              <a:ext cx="1769604" cy="474844"/>
            </a:xfrm>
            <a:custGeom>
              <a:avLst/>
              <a:gdLst/>
              <a:ahLst/>
              <a:cxnLst/>
              <a:rect l="l" t="t" r="r" b="b"/>
              <a:pathLst>
                <a:path w="1769604" h="474844">
                  <a:moveTo>
                    <a:pt x="0" y="0"/>
                  </a:moveTo>
                  <a:lnTo>
                    <a:pt x="1769604" y="0"/>
                  </a:lnTo>
                  <a:lnTo>
                    <a:pt x="1769604" y="474844"/>
                  </a:lnTo>
                  <a:lnTo>
                    <a:pt x="0" y="47484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5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1FCFA2DA-B0DC-94E0-3234-BF7FF1C57BA1}"/>
                </a:ext>
              </a:extLst>
            </p:cNvPr>
            <p:cNvSpPr/>
            <p:nvPr/>
          </p:nvSpPr>
          <p:spPr>
            <a:xfrm>
              <a:off x="12928698" y="254102"/>
              <a:ext cx="942782" cy="458337"/>
            </a:xfrm>
            <a:custGeom>
              <a:avLst/>
              <a:gdLst/>
              <a:ahLst/>
              <a:cxnLst/>
              <a:rect l="l" t="t" r="r" b="b"/>
              <a:pathLst>
                <a:path w="942782" h="458337">
                  <a:moveTo>
                    <a:pt x="0" y="0"/>
                  </a:moveTo>
                  <a:lnTo>
                    <a:pt x="942782" y="0"/>
                  </a:lnTo>
                  <a:lnTo>
                    <a:pt x="942782" y="458337"/>
                  </a:lnTo>
                  <a:lnTo>
                    <a:pt x="0" y="45833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6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278F8B8F-4C98-03C3-56D4-E00F1E90322D}"/>
                </a:ext>
              </a:extLst>
            </p:cNvPr>
            <p:cNvSpPr/>
            <p:nvPr/>
          </p:nvSpPr>
          <p:spPr>
            <a:xfrm>
              <a:off x="0" y="242959"/>
              <a:ext cx="827045" cy="416140"/>
            </a:xfrm>
            <a:custGeom>
              <a:avLst/>
              <a:gdLst/>
              <a:ahLst/>
              <a:cxnLst/>
              <a:rect l="l" t="t" r="r" b="b"/>
              <a:pathLst>
                <a:path w="827045" h="416140">
                  <a:moveTo>
                    <a:pt x="0" y="0"/>
                  </a:moveTo>
                  <a:lnTo>
                    <a:pt x="827045" y="0"/>
                  </a:lnTo>
                  <a:lnTo>
                    <a:pt x="827045" y="416139"/>
                  </a:lnTo>
                  <a:lnTo>
                    <a:pt x="0" y="4161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7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C67CE74A-0487-ADAD-0AEF-1D951D077895}"/>
                </a:ext>
              </a:extLst>
            </p:cNvPr>
            <p:cNvSpPr/>
            <p:nvPr/>
          </p:nvSpPr>
          <p:spPr>
            <a:xfrm>
              <a:off x="16957729" y="230785"/>
              <a:ext cx="841618" cy="504971"/>
            </a:xfrm>
            <a:custGeom>
              <a:avLst/>
              <a:gdLst/>
              <a:ahLst/>
              <a:cxnLst/>
              <a:rect l="l" t="t" r="r" b="b"/>
              <a:pathLst>
                <a:path w="841618" h="504971">
                  <a:moveTo>
                    <a:pt x="0" y="0"/>
                  </a:moveTo>
                  <a:lnTo>
                    <a:pt x="841618" y="0"/>
                  </a:lnTo>
                  <a:lnTo>
                    <a:pt x="841618" y="504971"/>
                  </a:lnTo>
                  <a:lnTo>
                    <a:pt x="0" y="50497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8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Freeform 23">
              <a:extLst>
                <a:ext uri="{FF2B5EF4-FFF2-40B4-BE49-F238E27FC236}">
                  <a16:creationId xmlns:a16="http://schemas.microsoft.com/office/drawing/2014/main" id="{C5B1944F-9AE6-0F2C-05D1-5195B233D5DE}"/>
                </a:ext>
              </a:extLst>
            </p:cNvPr>
            <p:cNvSpPr/>
            <p:nvPr/>
          </p:nvSpPr>
          <p:spPr>
            <a:xfrm>
              <a:off x="17981657" y="230785"/>
              <a:ext cx="1060777" cy="520833"/>
            </a:xfrm>
            <a:custGeom>
              <a:avLst/>
              <a:gdLst/>
              <a:ahLst/>
              <a:cxnLst/>
              <a:rect l="l" t="t" r="r" b="b"/>
              <a:pathLst>
                <a:path w="1060777" h="520833">
                  <a:moveTo>
                    <a:pt x="0" y="0"/>
                  </a:moveTo>
                  <a:lnTo>
                    <a:pt x="1060777" y="0"/>
                  </a:lnTo>
                  <a:lnTo>
                    <a:pt x="1060777" y="520833"/>
                  </a:lnTo>
                  <a:lnTo>
                    <a:pt x="0" y="5208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9"/>
              <a:stretch>
                <a:fillRect l="-2064" t="-52129" b="-55744"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Freeform 24">
              <a:extLst>
                <a:ext uri="{FF2B5EF4-FFF2-40B4-BE49-F238E27FC236}">
                  <a16:creationId xmlns:a16="http://schemas.microsoft.com/office/drawing/2014/main" id="{2629A614-4277-549F-A854-D75DCC6ADB8A}"/>
                </a:ext>
              </a:extLst>
            </p:cNvPr>
            <p:cNvSpPr/>
            <p:nvPr/>
          </p:nvSpPr>
          <p:spPr>
            <a:xfrm>
              <a:off x="15797548" y="267665"/>
              <a:ext cx="995081" cy="456566"/>
            </a:xfrm>
            <a:custGeom>
              <a:avLst/>
              <a:gdLst/>
              <a:ahLst/>
              <a:cxnLst/>
              <a:rect l="l" t="t" r="r" b="b"/>
              <a:pathLst>
                <a:path w="995081" h="456566">
                  <a:moveTo>
                    <a:pt x="0" y="0"/>
                  </a:moveTo>
                  <a:lnTo>
                    <a:pt x="995081" y="0"/>
                  </a:lnTo>
                  <a:lnTo>
                    <a:pt x="995081" y="456566"/>
                  </a:lnTo>
                  <a:lnTo>
                    <a:pt x="0" y="45656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0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Freeform 25">
              <a:extLst>
                <a:ext uri="{FF2B5EF4-FFF2-40B4-BE49-F238E27FC236}">
                  <a16:creationId xmlns:a16="http://schemas.microsoft.com/office/drawing/2014/main" id="{A8019C1F-CF8C-1CD4-4F61-C7E3F1FD9748}"/>
                </a:ext>
              </a:extLst>
            </p:cNvPr>
            <p:cNvSpPr/>
            <p:nvPr/>
          </p:nvSpPr>
          <p:spPr>
            <a:xfrm>
              <a:off x="10771798" y="333441"/>
              <a:ext cx="747812" cy="422783"/>
            </a:xfrm>
            <a:custGeom>
              <a:avLst/>
              <a:gdLst/>
              <a:ahLst/>
              <a:cxnLst/>
              <a:rect l="l" t="t" r="r" b="b"/>
              <a:pathLst>
                <a:path w="747812" h="422783">
                  <a:moveTo>
                    <a:pt x="0" y="0"/>
                  </a:moveTo>
                  <a:lnTo>
                    <a:pt x="747812" y="0"/>
                  </a:lnTo>
                  <a:lnTo>
                    <a:pt x="747812" y="422784"/>
                  </a:lnTo>
                  <a:lnTo>
                    <a:pt x="0" y="4227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1"/>
              <a:stretch>
                <a:fillRect t="-1439" b="-1439"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Freeform 26">
              <a:extLst>
                <a:ext uri="{FF2B5EF4-FFF2-40B4-BE49-F238E27FC236}">
                  <a16:creationId xmlns:a16="http://schemas.microsoft.com/office/drawing/2014/main" id="{A716B10B-B89A-5819-B16C-2C4198E9DCB1}"/>
                </a:ext>
              </a:extLst>
            </p:cNvPr>
            <p:cNvSpPr/>
            <p:nvPr/>
          </p:nvSpPr>
          <p:spPr>
            <a:xfrm>
              <a:off x="14036580" y="261555"/>
              <a:ext cx="1621269" cy="513266"/>
            </a:xfrm>
            <a:custGeom>
              <a:avLst/>
              <a:gdLst/>
              <a:ahLst/>
              <a:cxnLst/>
              <a:rect l="l" t="t" r="r" b="b"/>
              <a:pathLst>
                <a:path w="1621269" h="513266">
                  <a:moveTo>
                    <a:pt x="0" y="0"/>
                  </a:moveTo>
                  <a:lnTo>
                    <a:pt x="1621268" y="0"/>
                  </a:lnTo>
                  <a:lnTo>
                    <a:pt x="1621268" y="513266"/>
                  </a:lnTo>
                  <a:lnTo>
                    <a:pt x="0" y="51326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2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id="{E2591F22-301F-26E5-6D9E-491C36402960}"/>
                </a:ext>
              </a:extLst>
            </p:cNvPr>
            <p:cNvSpPr/>
            <p:nvPr/>
          </p:nvSpPr>
          <p:spPr>
            <a:xfrm>
              <a:off x="8763030" y="354111"/>
              <a:ext cx="1907168" cy="402114"/>
            </a:xfrm>
            <a:custGeom>
              <a:avLst/>
              <a:gdLst/>
              <a:ahLst/>
              <a:cxnLst/>
              <a:rect l="l" t="t" r="r" b="b"/>
              <a:pathLst>
                <a:path w="1907168" h="402114">
                  <a:moveTo>
                    <a:pt x="0" y="0"/>
                  </a:moveTo>
                  <a:lnTo>
                    <a:pt x="1907168" y="0"/>
                  </a:lnTo>
                  <a:lnTo>
                    <a:pt x="1907168" y="402114"/>
                  </a:lnTo>
                  <a:lnTo>
                    <a:pt x="0" y="4021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3"/>
              <a:stretch>
                <a:fillRect l="-1269" t="-18806" r="-2345" b="-14062"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Freeform 28">
              <a:extLst>
                <a:ext uri="{FF2B5EF4-FFF2-40B4-BE49-F238E27FC236}">
                  <a16:creationId xmlns:a16="http://schemas.microsoft.com/office/drawing/2014/main" id="{C499A4D9-05BF-52AD-E7D0-E2AB39555937}"/>
                </a:ext>
              </a:extLst>
            </p:cNvPr>
            <p:cNvSpPr/>
            <p:nvPr/>
          </p:nvSpPr>
          <p:spPr>
            <a:xfrm>
              <a:off x="5370189" y="242959"/>
              <a:ext cx="807262" cy="469480"/>
            </a:xfrm>
            <a:custGeom>
              <a:avLst/>
              <a:gdLst/>
              <a:ahLst/>
              <a:cxnLst/>
              <a:rect l="l" t="t" r="r" b="b"/>
              <a:pathLst>
                <a:path w="807262" h="469480">
                  <a:moveTo>
                    <a:pt x="0" y="0"/>
                  </a:moveTo>
                  <a:lnTo>
                    <a:pt x="807262" y="0"/>
                  </a:lnTo>
                  <a:lnTo>
                    <a:pt x="807262" y="469480"/>
                  </a:lnTo>
                  <a:lnTo>
                    <a:pt x="0" y="46948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4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Freeform 29">
              <a:extLst>
                <a:ext uri="{FF2B5EF4-FFF2-40B4-BE49-F238E27FC236}">
                  <a16:creationId xmlns:a16="http://schemas.microsoft.com/office/drawing/2014/main" id="{2751B94A-A6F4-C8F0-6BC3-C6614F96C3DB}"/>
                </a:ext>
              </a:extLst>
            </p:cNvPr>
            <p:cNvSpPr/>
            <p:nvPr/>
          </p:nvSpPr>
          <p:spPr>
            <a:xfrm>
              <a:off x="8252499" y="333441"/>
              <a:ext cx="408931" cy="408406"/>
            </a:xfrm>
            <a:custGeom>
              <a:avLst/>
              <a:gdLst/>
              <a:ahLst/>
              <a:cxnLst/>
              <a:rect l="l" t="t" r="r" b="b"/>
              <a:pathLst>
                <a:path w="408931" h="408406">
                  <a:moveTo>
                    <a:pt x="0" y="0"/>
                  </a:moveTo>
                  <a:lnTo>
                    <a:pt x="408931" y="0"/>
                  </a:lnTo>
                  <a:lnTo>
                    <a:pt x="408931" y="408407"/>
                  </a:lnTo>
                  <a:lnTo>
                    <a:pt x="0" y="4084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5"/>
              <a:stretch>
                <a:fillRect t="-128"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TextBox 30">
              <a:extLst>
                <a:ext uri="{FF2B5EF4-FFF2-40B4-BE49-F238E27FC236}">
                  <a16:creationId xmlns:a16="http://schemas.microsoft.com/office/drawing/2014/main" id="{23276EE8-78AA-A573-E6E7-66646BECD5C9}"/>
                </a:ext>
              </a:extLst>
            </p:cNvPr>
            <p:cNvSpPr txBox="1"/>
            <p:nvPr/>
          </p:nvSpPr>
          <p:spPr>
            <a:xfrm>
              <a:off x="0" y="19049"/>
              <a:ext cx="1194643" cy="15423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949"/>
                </a:lnSpc>
              </a:pPr>
              <a:r>
                <a:rPr lang="en-US" sz="999">
                  <a:solidFill>
                    <a:srgbClr val="000000"/>
                  </a:solidFill>
                  <a:latin typeface="Arial" panose="020B0604020202020204" pitchFamily="34" charset="0"/>
                  <a:ea typeface="Poppins"/>
                  <a:cs typeface="Arial" panose="020B0604020202020204" pitchFamily="34" charset="0"/>
                  <a:sym typeface="Poppins"/>
                </a:rPr>
                <a:t>Colaboran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44136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19437" y="0"/>
            <a:ext cx="5056955" cy="10287000"/>
            <a:chOff x="0" y="0"/>
            <a:chExt cx="1331873" cy="2709333"/>
          </a:xfrm>
          <a:solidFill>
            <a:srgbClr val="8EC5EA"/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1331873" cy="2709333"/>
            </a:xfrm>
            <a:custGeom>
              <a:avLst/>
              <a:gdLst/>
              <a:ahLst/>
              <a:cxnLst/>
              <a:rect l="l" t="t" r="r" b="b"/>
              <a:pathLst>
                <a:path w="1331873" h="2709333">
                  <a:moveTo>
                    <a:pt x="0" y="0"/>
                  </a:moveTo>
                  <a:lnTo>
                    <a:pt x="1331873" y="0"/>
                  </a:lnTo>
                  <a:lnTo>
                    <a:pt x="1331873" y="2709333"/>
                  </a:lnTo>
                  <a:lnTo>
                    <a:pt x="0" y="2709333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CL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1331873" cy="274743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-11079821" y="-420289"/>
            <a:ext cx="12099258" cy="14782733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659"/>
              </a:lnSpc>
            </a:pPr>
            <a:endParaRPr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7577171" y="3314700"/>
            <a:ext cx="5541524" cy="11339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267"/>
              </a:lnSpc>
            </a:pPr>
            <a:r>
              <a:rPr lang="en-US" sz="11500" b="1" dirty="0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Agenda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7315200" y="5071169"/>
            <a:ext cx="5557566" cy="191353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18158" lvl="1" indent="-259079">
              <a:lnSpc>
                <a:spcPts val="2951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amet</a:t>
            </a:r>
            <a:endParaRPr lang="en-US" sz="3200" dirty="0">
              <a:solidFill>
                <a:srgbClr val="000000"/>
              </a:solidFill>
              <a:latin typeface="Arial" panose="020B0604020202020204" pitchFamily="34" charset="0"/>
              <a:ea typeface="Poppins"/>
              <a:cs typeface="Arial" panose="020B0604020202020204" pitchFamily="34" charset="0"/>
              <a:sym typeface="Poppins"/>
            </a:endParaRPr>
          </a:p>
          <a:p>
            <a:pPr>
              <a:lnSpc>
                <a:spcPts val="2951"/>
              </a:lnSpc>
            </a:pPr>
            <a:endParaRPr lang="en-US" sz="3200" dirty="0">
              <a:solidFill>
                <a:srgbClr val="000000"/>
              </a:solidFill>
              <a:latin typeface="Arial" panose="020B0604020202020204" pitchFamily="34" charset="0"/>
              <a:ea typeface="Poppins"/>
              <a:cs typeface="Arial" panose="020B0604020202020204" pitchFamily="34" charset="0"/>
              <a:sym typeface="Poppins"/>
            </a:endParaRPr>
          </a:p>
          <a:p>
            <a:pPr marL="518158" lvl="1" indent="-259079">
              <a:lnSpc>
                <a:spcPts val="2951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amet</a:t>
            </a:r>
            <a:endParaRPr lang="en-US" sz="3200" dirty="0">
              <a:solidFill>
                <a:srgbClr val="000000"/>
              </a:solidFill>
              <a:latin typeface="Arial" panose="020B0604020202020204" pitchFamily="34" charset="0"/>
              <a:ea typeface="Poppins"/>
              <a:cs typeface="Arial" panose="020B0604020202020204" pitchFamily="34" charset="0"/>
              <a:sym typeface="Poppins"/>
            </a:endParaRPr>
          </a:p>
          <a:p>
            <a:pPr>
              <a:lnSpc>
                <a:spcPts val="2951"/>
              </a:lnSpc>
            </a:pPr>
            <a:endParaRPr lang="en-US" sz="3200" dirty="0">
              <a:solidFill>
                <a:srgbClr val="000000"/>
              </a:solidFill>
              <a:latin typeface="Arial" panose="020B0604020202020204" pitchFamily="34" charset="0"/>
              <a:ea typeface="Poppins"/>
              <a:cs typeface="Arial" panose="020B0604020202020204" pitchFamily="34" charset="0"/>
              <a:sym typeface="Poppins"/>
            </a:endParaRPr>
          </a:p>
          <a:p>
            <a:pPr marL="518158" lvl="1" indent="-259079">
              <a:lnSpc>
                <a:spcPts val="2951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amet</a:t>
            </a:r>
            <a:endParaRPr lang="en-US" sz="3200" dirty="0">
              <a:solidFill>
                <a:srgbClr val="000000"/>
              </a:solidFill>
              <a:latin typeface="Arial" panose="020B0604020202020204" pitchFamily="34" charset="0"/>
              <a:ea typeface="Poppins"/>
              <a:cs typeface="Arial" panose="020B0604020202020204" pitchFamily="34" charset="0"/>
              <a:sym typeface="Poppins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16888536" y="9039517"/>
            <a:ext cx="791798" cy="4959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723"/>
              </a:lnSpc>
            </a:pPr>
            <a:r>
              <a:rPr lang="en-US" sz="4800" b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03</a:t>
            </a:r>
          </a:p>
        </p:txBody>
      </p:sp>
      <p:sp>
        <p:nvSpPr>
          <p:cNvPr id="13" name="Freeform 13"/>
          <p:cNvSpPr/>
          <p:nvPr/>
        </p:nvSpPr>
        <p:spPr>
          <a:xfrm>
            <a:off x="15786992" y="308317"/>
            <a:ext cx="2203087" cy="902698"/>
          </a:xfrm>
          <a:custGeom>
            <a:avLst/>
            <a:gdLst/>
            <a:ahLst/>
            <a:cxnLst/>
            <a:rect l="l" t="t" r="r" b="b"/>
            <a:pathLst>
              <a:path w="2203087" h="902698">
                <a:moveTo>
                  <a:pt x="0" y="0"/>
                </a:moveTo>
                <a:lnTo>
                  <a:pt x="2203087" y="0"/>
                </a:lnTo>
                <a:lnTo>
                  <a:pt x="2203087" y="902698"/>
                </a:lnTo>
                <a:lnTo>
                  <a:pt x="0" y="90269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10847"/>
            </a:stretch>
          </a:blipFill>
        </p:spPr>
        <p:txBody>
          <a:bodyPr/>
          <a:lstStyle/>
          <a:p>
            <a:endParaRPr lang="es-CL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5339186"/>
            <a:chOff x="0" y="0"/>
            <a:chExt cx="2859317" cy="82718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859317" cy="827180"/>
            </a:xfrm>
            <a:custGeom>
              <a:avLst/>
              <a:gdLst/>
              <a:ahLst/>
              <a:cxnLst/>
              <a:rect l="l" t="t" r="r" b="b"/>
              <a:pathLst>
                <a:path w="2859317" h="827180">
                  <a:moveTo>
                    <a:pt x="0" y="0"/>
                  </a:moveTo>
                  <a:lnTo>
                    <a:pt x="2859317" y="0"/>
                  </a:lnTo>
                  <a:lnTo>
                    <a:pt x="2859317" y="827180"/>
                  </a:lnTo>
                  <a:lnTo>
                    <a:pt x="0" y="82718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7301818" y="3323702"/>
            <a:ext cx="10986182" cy="6963298"/>
            <a:chOff x="0" y="0"/>
            <a:chExt cx="2893480" cy="1833955"/>
          </a:xfrm>
          <a:solidFill>
            <a:srgbClr val="C0E6CD"/>
          </a:solidFill>
        </p:grpSpPr>
        <p:sp>
          <p:nvSpPr>
            <p:cNvPr id="5" name="Freeform 5"/>
            <p:cNvSpPr/>
            <p:nvPr/>
          </p:nvSpPr>
          <p:spPr>
            <a:xfrm>
              <a:off x="0" y="0"/>
              <a:ext cx="2893480" cy="1833955"/>
            </a:xfrm>
            <a:custGeom>
              <a:avLst/>
              <a:gdLst/>
              <a:ahLst/>
              <a:cxnLst/>
              <a:rect l="l" t="t" r="r" b="b"/>
              <a:pathLst>
                <a:path w="2893480" h="1833955">
                  <a:moveTo>
                    <a:pt x="0" y="0"/>
                  </a:moveTo>
                  <a:lnTo>
                    <a:pt x="2893480" y="0"/>
                  </a:lnTo>
                  <a:lnTo>
                    <a:pt x="2893480" y="1833955"/>
                  </a:lnTo>
                  <a:lnTo>
                    <a:pt x="0" y="1833955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C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2893480" cy="1872055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332631" y="5801944"/>
            <a:ext cx="6717029" cy="8848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938"/>
              </a:lnSpc>
            </a:pPr>
            <a:r>
              <a:rPr lang="en-US" sz="7303" b="1" dirty="0" err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Problemática</a:t>
            </a:r>
            <a:endParaRPr lang="en-US" sz="7303" b="1" dirty="0">
              <a:solidFill>
                <a:srgbClr val="000000"/>
              </a:solidFill>
              <a:latin typeface="Arial" panose="020B0604020202020204" pitchFamily="34" charset="0"/>
              <a:ea typeface="Poppins Bold"/>
              <a:cs typeface="Arial" panose="020B0604020202020204" pitchFamily="34" charset="0"/>
              <a:sym typeface="Poppins Bold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6888536" y="9039517"/>
            <a:ext cx="791798" cy="4744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23"/>
              </a:lnSpc>
            </a:pPr>
            <a:r>
              <a:rPr lang="en-US" sz="3919" b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02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8399108" y="4037320"/>
            <a:ext cx="8791603" cy="22821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51"/>
              </a:lnSpc>
            </a:pP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amet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consectetur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adipiscing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elit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. Donec mi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quam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pulvinar nec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rutrum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eget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laoreet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ac ante. </a:t>
            </a:r>
          </a:p>
          <a:p>
            <a:pPr algn="l">
              <a:lnSpc>
                <a:spcPts val="2951"/>
              </a:lnSpc>
            </a:pP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amet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consectetur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adipiscing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elit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. Donec mi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quam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pulvinar nec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rutrum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eget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laoreet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ac ante.</a:t>
            </a:r>
          </a:p>
          <a:p>
            <a:pPr algn="l">
              <a:lnSpc>
                <a:spcPts val="2951"/>
              </a:lnSpc>
            </a:pP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amet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consectetur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adipiscing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elit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. Donec mi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quam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pulvinar nec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rutrum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eget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laoreet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ac ante.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306FC7D-7957-C196-6CF6-5D2C29CCCBB0}"/>
              </a:ext>
            </a:extLst>
          </p:cNvPr>
          <p:cNvSpPr txBox="1"/>
          <p:nvPr/>
        </p:nvSpPr>
        <p:spPr>
          <a:xfrm>
            <a:off x="152400" y="144340"/>
            <a:ext cx="1036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i="1" dirty="0">
                <a:latin typeface="Arial" panose="020B0604020202020204" pitchFamily="34" charset="0"/>
                <a:cs typeface="Arial" panose="020B0604020202020204" pitchFamily="34" charset="0"/>
              </a:rPr>
              <a:t>PUEDE IR UNA IMAGEN O FOTOGRAFÍA EN ESTE RECUADRO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2135244"/>
            <a:ext cx="8222496" cy="7561046"/>
            <a:chOff x="0" y="0"/>
            <a:chExt cx="1488449" cy="199138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488449" cy="1991387"/>
            </a:xfrm>
            <a:custGeom>
              <a:avLst/>
              <a:gdLst/>
              <a:ahLst/>
              <a:cxnLst/>
              <a:rect l="l" t="t" r="r" b="b"/>
              <a:pathLst>
                <a:path w="1488449" h="1991387">
                  <a:moveTo>
                    <a:pt x="0" y="0"/>
                  </a:moveTo>
                  <a:lnTo>
                    <a:pt x="1488449" y="0"/>
                  </a:lnTo>
                  <a:lnTo>
                    <a:pt x="1488449" y="1991387"/>
                  </a:lnTo>
                  <a:lnTo>
                    <a:pt x="0" y="1991387"/>
                  </a:lnTo>
                  <a:close/>
                </a:path>
              </a:pathLst>
            </a:custGeom>
            <a:solidFill>
              <a:srgbClr val="FAEAB8"/>
            </a:solid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1488449" cy="202948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529677" y="2152796"/>
            <a:ext cx="5997701" cy="7561046"/>
            <a:chOff x="0" y="0"/>
            <a:chExt cx="1579641" cy="1991387"/>
          </a:xfrm>
          <a:solidFill>
            <a:srgbClr val="C0E6CD"/>
          </a:solidFill>
        </p:grpSpPr>
        <p:sp>
          <p:nvSpPr>
            <p:cNvPr id="6" name="Freeform 6"/>
            <p:cNvSpPr/>
            <p:nvPr/>
          </p:nvSpPr>
          <p:spPr>
            <a:xfrm>
              <a:off x="0" y="0"/>
              <a:ext cx="1579641" cy="1991387"/>
            </a:xfrm>
            <a:custGeom>
              <a:avLst/>
              <a:gdLst/>
              <a:ahLst/>
              <a:cxnLst/>
              <a:rect l="l" t="t" r="r" b="b"/>
              <a:pathLst>
                <a:path w="1579641" h="1991387">
                  <a:moveTo>
                    <a:pt x="0" y="0"/>
                  </a:moveTo>
                  <a:lnTo>
                    <a:pt x="1579641" y="0"/>
                  </a:lnTo>
                  <a:lnTo>
                    <a:pt x="1579641" y="1991387"/>
                  </a:lnTo>
                  <a:lnTo>
                    <a:pt x="0" y="1991387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1579641" cy="202948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6124819" y="1544535"/>
            <a:ext cx="5702783" cy="8742465"/>
            <a:chOff x="0" y="0"/>
            <a:chExt cx="883510" cy="1354437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83510" cy="1354437"/>
            </a:xfrm>
            <a:custGeom>
              <a:avLst/>
              <a:gdLst/>
              <a:ahLst/>
              <a:cxnLst/>
              <a:rect l="l" t="t" r="r" b="b"/>
              <a:pathLst>
                <a:path w="883510" h="1354437">
                  <a:moveTo>
                    <a:pt x="67878" y="0"/>
                  </a:moveTo>
                  <a:lnTo>
                    <a:pt x="815632" y="0"/>
                  </a:lnTo>
                  <a:cubicBezTo>
                    <a:pt x="853120" y="0"/>
                    <a:pt x="883510" y="30390"/>
                    <a:pt x="883510" y="67878"/>
                  </a:cubicBezTo>
                  <a:lnTo>
                    <a:pt x="883510" y="1286558"/>
                  </a:lnTo>
                  <a:cubicBezTo>
                    <a:pt x="883510" y="1304561"/>
                    <a:pt x="876359" y="1321826"/>
                    <a:pt x="863629" y="1334555"/>
                  </a:cubicBezTo>
                  <a:cubicBezTo>
                    <a:pt x="850900" y="1347285"/>
                    <a:pt x="833634" y="1354437"/>
                    <a:pt x="815632" y="1354437"/>
                  </a:cubicBezTo>
                  <a:lnTo>
                    <a:pt x="67878" y="1354437"/>
                  </a:lnTo>
                  <a:cubicBezTo>
                    <a:pt x="49876" y="1354437"/>
                    <a:pt x="32611" y="1347285"/>
                    <a:pt x="19881" y="1334555"/>
                  </a:cubicBezTo>
                  <a:cubicBezTo>
                    <a:pt x="7151" y="1321826"/>
                    <a:pt x="0" y="1304561"/>
                    <a:pt x="0" y="1286558"/>
                  </a:cubicBezTo>
                  <a:lnTo>
                    <a:pt x="0" y="67878"/>
                  </a:lnTo>
                  <a:cubicBezTo>
                    <a:pt x="0" y="49876"/>
                    <a:pt x="7151" y="32611"/>
                    <a:pt x="19881" y="19881"/>
                  </a:cubicBezTo>
                  <a:cubicBezTo>
                    <a:pt x="32611" y="7151"/>
                    <a:pt x="49876" y="0"/>
                    <a:pt x="67878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413842" y="2919928"/>
            <a:ext cx="5596689" cy="10002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39"/>
              </a:lnSpc>
            </a:pPr>
            <a:r>
              <a:rPr lang="en-US" sz="6999" b="1" dirty="0" err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Objetivos</a:t>
            </a:r>
            <a:r>
              <a:rPr lang="en-US" sz="6999" b="1" dirty="0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/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6888536" y="9039517"/>
            <a:ext cx="791798" cy="4744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23"/>
              </a:lnSpc>
            </a:pPr>
            <a:r>
              <a:rPr lang="en-US" sz="3919" b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04</a:t>
            </a:r>
          </a:p>
        </p:txBody>
      </p:sp>
      <p:sp>
        <p:nvSpPr>
          <p:cNvPr id="18" name="Freeform 18"/>
          <p:cNvSpPr/>
          <p:nvPr/>
        </p:nvSpPr>
        <p:spPr>
          <a:xfrm>
            <a:off x="15786992" y="308317"/>
            <a:ext cx="2203087" cy="902698"/>
          </a:xfrm>
          <a:custGeom>
            <a:avLst/>
            <a:gdLst/>
            <a:ahLst/>
            <a:cxnLst/>
            <a:rect l="l" t="t" r="r" b="b"/>
            <a:pathLst>
              <a:path w="2203087" h="902698">
                <a:moveTo>
                  <a:pt x="0" y="0"/>
                </a:moveTo>
                <a:lnTo>
                  <a:pt x="2203087" y="0"/>
                </a:lnTo>
                <a:lnTo>
                  <a:pt x="2203087" y="902698"/>
                </a:lnTo>
                <a:lnTo>
                  <a:pt x="0" y="90269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10847"/>
            </a:stretch>
          </a:blipFill>
        </p:spPr>
        <p:txBody>
          <a:bodyPr/>
          <a:lstStyle/>
          <a:p>
            <a:endParaRPr lang="es-C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383362" y="4143226"/>
            <a:ext cx="6302975" cy="10002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39"/>
              </a:lnSpc>
            </a:pPr>
            <a:r>
              <a:rPr lang="en-US" sz="6999" b="1" dirty="0" err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Propósitos</a:t>
            </a:r>
            <a:endParaRPr lang="en-US" sz="6999" b="1" dirty="0">
              <a:solidFill>
                <a:srgbClr val="000000"/>
              </a:solidFill>
              <a:latin typeface="Arial" panose="020B0604020202020204" pitchFamily="34" charset="0"/>
              <a:ea typeface="Poppins Bold"/>
              <a:cs typeface="Arial" panose="020B0604020202020204" pitchFamily="34" charset="0"/>
              <a:sym typeface="Poppins Bold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12150590" y="3105702"/>
            <a:ext cx="4129564" cy="45904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51"/>
              </a:lnSpc>
            </a:pP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amet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consectetur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adipiscing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elit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. Donec mi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quam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pulvinar nec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rutrum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eget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laoreet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ac ante. </a:t>
            </a:r>
          </a:p>
          <a:p>
            <a:pPr algn="l">
              <a:lnSpc>
                <a:spcPts val="2951"/>
              </a:lnSpc>
            </a:pP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amet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consectetur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adipiscing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elit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. Donec mi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quam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pulvinar nec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rutrum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eget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laoreet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ac ante.</a:t>
            </a:r>
          </a:p>
          <a:p>
            <a:pPr algn="l">
              <a:lnSpc>
                <a:spcPts val="2951"/>
              </a:lnSpc>
            </a:pP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amet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consectetur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adipiscing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elit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. Donec mi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quam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pulvinar nec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rutrum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eget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2399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laoreet</a:t>
            </a:r>
            <a:r>
              <a:rPr lang="en-US" sz="2399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ac ante.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4D828213-90DF-92C3-0EDF-6232E2113334}"/>
              </a:ext>
            </a:extLst>
          </p:cNvPr>
          <p:cNvSpPr txBox="1"/>
          <p:nvPr/>
        </p:nvSpPr>
        <p:spPr>
          <a:xfrm>
            <a:off x="7647897" y="3231891"/>
            <a:ext cx="37088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i="1" dirty="0">
                <a:latin typeface="Arial" panose="020B0604020202020204" pitchFamily="34" charset="0"/>
                <a:cs typeface="Arial" panose="020B0604020202020204" pitchFamily="34" charset="0"/>
              </a:rPr>
              <a:t>PUEDE IR UNA IMAGEN O FOTOGRAFÍA EN ESTE RECUADRO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EA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352812" y="4000500"/>
            <a:ext cx="9619988" cy="4764056"/>
            <a:chOff x="0" y="0"/>
            <a:chExt cx="2052000" cy="95369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52000" cy="953694"/>
            </a:xfrm>
            <a:custGeom>
              <a:avLst/>
              <a:gdLst/>
              <a:ahLst/>
              <a:cxnLst/>
              <a:rect l="l" t="t" r="r" b="b"/>
              <a:pathLst>
                <a:path w="2052000" h="953694">
                  <a:moveTo>
                    <a:pt x="23848" y="0"/>
                  </a:moveTo>
                  <a:lnTo>
                    <a:pt x="2028152" y="0"/>
                  </a:lnTo>
                  <a:cubicBezTo>
                    <a:pt x="2041323" y="0"/>
                    <a:pt x="2052000" y="10677"/>
                    <a:pt x="2052000" y="23848"/>
                  </a:cubicBezTo>
                  <a:lnTo>
                    <a:pt x="2052000" y="929845"/>
                  </a:lnTo>
                  <a:cubicBezTo>
                    <a:pt x="2052000" y="936170"/>
                    <a:pt x="2049487" y="942236"/>
                    <a:pt x="2045015" y="946709"/>
                  </a:cubicBezTo>
                  <a:cubicBezTo>
                    <a:pt x="2040543" y="951181"/>
                    <a:pt x="2034477" y="953694"/>
                    <a:pt x="2028152" y="953694"/>
                  </a:cubicBezTo>
                  <a:lnTo>
                    <a:pt x="23848" y="953694"/>
                  </a:lnTo>
                  <a:cubicBezTo>
                    <a:pt x="17523" y="953694"/>
                    <a:pt x="11457" y="951181"/>
                    <a:pt x="6985" y="946709"/>
                  </a:cubicBezTo>
                  <a:cubicBezTo>
                    <a:pt x="2513" y="942236"/>
                    <a:pt x="0" y="936170"/>
                    <a:pt x="0" y="929845"/>
                  </a:cubicBezTo>
                  <a:lnTo>
                    <a:pt x="0" y="23848"/>
                  </a:lnTo>
                  <a:cubicBezTo>
                    <a:pt x="0" y="10677"/>
                    <a:pt x="10677" y="0"/>
                    <a:pt x="23848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052000" cy="9917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352812" y="1985466"/>
            <a:ext cx="14268188" cy="17184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6720"/>
              </a:lnSpc>
            </a:pPr>
            <a:r>
              <a:rPr lang="en-US" sz="7000" b="1" dirty="0" err="1"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Perspectivas</a:t>
            </a:r>
            <a:r>
              <a:rPr lang="en-US" sz="7000" b="1" dirty="0"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 o </a:t>
            </a:r>
            <a:r>
              <a:rPr lang="en-US" sz="7000" b="1" dirty="0" err="1"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marcos</a:t>
            </a:r>
            <a:r>
              <a:rPr lang="en-US" sz="7000" b="1" dirty="0"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 </a:t>
            </a:r>
            <a:r>
              <a:rPr lang="en-US" sz="7000" b="1" dirty="0" err="1"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teóricos</a:t>
            </a:r>
            <a:r>
              <a:rPr lang="en-US" sz="7000" b="1" dirty="0"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, </a:t>
            </a:r>
            <a:r>
              <a:rPr lang="en-US" sz="7000" b="1" dirty="0" err="1"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conceptuales</a:t>
            </a:r>
            <a:r>
              <a:rPr lang="en-US" sz="7000" b="1" dirty="0"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 o </a:t>
            </a:r>
            <a:r>
              <a:rPr lang="en-US" sz="7000" b="1" dirty="0" err="1"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informativos</a:t>
            </a:r>
            <a:endParaRPr lang="en-US" sz="7000" b="1" dirty="0">
              <a:latin typeface="Arial" panose="020B0604020202020204" pitchFamily="34" charset="0"/>
              <a:ea typeface="Poppins Bold"/>
              <a:cs typeface="Arial" panose="020B0604020202020204" pitchFamily="34" charset="0"/>
              <a:sym typeface="Poppins Bold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6888536" y="9039517"/>
            <a:ext cx="791798" cy="4744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23"/>
              </a:lnSpc>
            </a:pPr>
            <a:r>
              <a:rPr lang="en-US" sz="3919" b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05</a:t>
            </a:r>
          </a:p>
        </p:txBody>
      </p:sp>
      <p:sp>
        <p:nvSpPr>
          <p:cNvPr id="10" name="Freeform 10"/>
          <p:cNvSpPr/>
          <p:nvPr/>
        </p:nvSpPr>
        <p:spPr>
          <a:xfrm>
            <a:off x="15786992" y="308317"/>
            <a:ext cx="2203087" cy="902698"/>
          </a:xfrm>
          <a:custGeom>
            <a:avLst/>
            <a:gdLst/>
            <a:ahLst/>
            <a:cxnLst/>
            <a:rect l="l" t="t" r="r" b="b"/>
            <a:pathLst>
              <a:path w="2203087" h="902698">
                <a:moveTo>
                  <a:pt x="0" y="0"/>
                </a:moveTo>
                <a:lnTo>
                  <a:pt x="2203087" y="0"/>
                </a:lnTo>
                <a:lnTo>
                  <a:pt x="2203087" y="902698"/>
                </a:lnTo>
                <a:lnTo>
                  <a:pt x="0" y="90269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10847"/>
            </a:stretch>
          </a:blipFill>
        </p:spPr>
        <p:txBody>
          <a:bodyPr/>
          <a:lstStyle/>
          <a:p>
            <a:endParaRPr lang="es-C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700304" y="5815600"/>
            <a:ext cx="6778612" cy="22821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51"/>
              </a:lnSpc>
            </a:pPr>
            <a:r>
              <a:rPr lang="en-US" sz="2399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</a:t>
            </a:r>
            <a:r>
              <a:rPr lang="en-US" sz="2399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amet</a:t>
            </a:r>
            <a:r>
              <a:rPr lang="en-US" sz="2399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2399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consectetur</a:t>
            </a:r>
            <a:r>
              <a:rPr lang="en-US" sz="2399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399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adipiscing</a:t>
            </a:r>
            <a:r>
              <a:rPr lang="en-US" sz="2399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399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elit</a:t>
            </a:r>
            <a:r>
              <a:rPr lang="en-US" sz="2399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. Donec mi </a:t>
            </a:r>
            <a:r>
              <a:rPr lang="en-US" sz="2399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quam</a:t>
            </a:r>
            <a:r>
              <a:rPr lang="en-US" sz="2399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pulvinar nec </a:t>
            </a:r>
            <a:r>
              <a:rPr lang="en-US" sz="2399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rutrum</a:t>
            </a:r>
            <a:r>
              <a:rPr lang="en-US" sz="2399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399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eget</a:t>
            </a:r>
            <a:r>
              <a:rPr lang="en-US" sz="2399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2399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laoreet</a:t>
            </a:r>
            <a:r>
              <a:rPr lang="en-US" sz="2399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ac ante. </a:t>
            </a:r>
          </a:p>
          <a:p>
            <a:pPr algn="l">
              <a:lnSpc>
                <a:spcPts val="2951"/>
              </a:lnSpc>
            </a:pPr>
            <a:r>
              <a:rPr lang="en-US" sz="2399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</a:t>
            </a:r>
            <a:r>
              <a:rPr lang="en-US" sz="2399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amet</a:t>
            </a:r>
            <a:r>
              <a:rPr lang="en-US" sz="2399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2399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consectetur</a:t>
            </a:r>
            <a:r>
              <a:rPr lang="en-US" sz="2399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399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adipiscing</a:t>
            </a:r>
            <a:r>
              <a:rPr lang="en-US" sz="2399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399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elit</a:t>
            </a:r>
            <a:r>
              <a:rPr lang="en-US" sz="2399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. Donec mi </a:t>
            </a:r>
            <a:r>
              <a:rPr lang="en-US" sz="2399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quam</a:t>
            </a:r>
            <a:r>
              <a:rPr lang="en-US" sz="2399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pulvinar nec </a:t>
            </a:r>
            <a:r>
              <a:rPr lang="en-US" sz="2399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rutrum</a:t>
            </a:r>
            <a:r>
              <a:rPr lang="en-US" sz="2399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2399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eget</a:t>
            </a:r>
            <a:r>
              <a:rPr lang="en-US" sz="2399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2399" dirty="0" err="1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laoreet</a:t>
            </a:r>
            <a:r>
              <a:rPr lang="en-US" sz="2399" dirty="0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ac ante.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562905" y="1"/>
            <a:ext cx="1197494" cy="10287000"/>
            <a:chOff x="0" y="0"/>
            <a:chExt cx="315389" cy="288672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15389" cy="2886726"/>
            </a:xfrm>
            <a:custGeom>
              <a:avLst/>
              <a:gdLst/>
              <a:ahLst/>
              <a:cxnLst/>
              <a:rect l="l" t="t" r="r" b="b"/>
              <a:pathLst>
                <a:path w="315389" h="2886726">
                  <a:moveTo>
                    <a:pt x="0" y="0"/>
                  </a:moveTo>
                  <a:lnTo>
                    <a:pt x="315389" y="0"/>
                  </a:lnTo>
                  <a:lnTo>
                    <a:pt x="315389" y="2886726"/>
                  </a:lnTo>
                  <a:lnTo>
                    <a:pt x="0" y="2886726"/>
                  </a:lnTo>
                  <a:close/>
                </a:path>
              </a:pathLst>
            </a:custGeom>
            <a:solidFill>
              <a:srgbClr val="F0C8E0"/>
            </a:solid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315389" cy="292482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7760399" y="0"/>
            <a:ext cx="7728923" cy="10287000"/>
            <a:chOff x="0" y="0"/>
            <a:chExt cx="2035601" cy="2709333"/>
          </a:xfrm>
          <a:solidFill>
            <a:srgbClr val="C0E6CD"/>
          </a:solidFill>
        </p:grpSpPr>
        <p:sp>
          <p:nvSpPr>
            <p:cNvPr id="6" name="Freeform 6"/>
            <p:cNvSpPr/>
            <p:nvPr/>
          </p:nvSpPr>
          <p:spPr>
            <a:xfrm>
              <a:off x="0" y="0"/>
              <a:ext cx="2035601" cy="2709333"/>
            </a:xfrm>
            <a:custGeom>
              <a:avLst/>
              <a:gdLst/>
              <a:ahLst/>
              <a:cxnLst/>
              <a:rect l="l" t="t" r="r" b="b"/>
              <a:pathLst>
                <a:path w="2035601" h="2709333">
                  <a:moveTo>
                    <a:pt x="0" y="0"/>
                  </a:moveTo>
                  <a:lnTo>
                    <a:pt x="2035601" y="0"/>
                  </a:lnTo>
                  <a:lnTo>
                    <a:pt x="2035601" y="2709333"/>
                  </a:lnTo>
                  <a:lnTo>
                    <a:pt x="0" y="2709333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035601" cy="274743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6562905" y="5379576"/>
            <a:ext cx="1197494" cy="4907424"/>
            <a:chOff x="0" y="0"/>
            <a:chExt cx="315389" cy="1292490"/>
          </a:xfrm>
          <a:solidFill>
            <a:srgbClr val="C0E6CD"/>
          </a:solidFill>
        </p:grpSpPr>
        <p:sp>
          <p:nvSpPr>
            <p:cNvPr id="9" name="Freeform 9"/>
            <p:cNvSpPr/>
            <p:nvPr/>
          </p:nvSpPr>
          <p:spPr>
            <a:xfrm>
              <a:off x="0" y="0"/>
              <a:ext cx="315389" cy="1292490"/>
            </a:xfrm>
            <a:custGeom>
              <a:avLst/>
              <a:gdLst/>
              <a:ahLst/>
              <a:cxnLst/>
              <a:rect l="l" t="t" r="r" b="b"/>
              <a:pathLst>
                <a:path w="315389" h="1292490">
                  <a:moveTo>
                    <a:pt x="0" y="0"/>
                  </a:moveTo>
                  <a:lnTo>
                    <a:pt x="315389" y="0"/>
                  </a:lnTo>
                  <a:lnTo>
                    <a:pt x="315389" y="1292490"/>
                  </a:lnTo>
                  <a:lnTo>
                    <a:pt x="0" y="129249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315389" cy="1330590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394530" y="1009650"/>
            <a:ext cx="5873100" cy="27956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6720"/>
              </a:lnSpc>
            </a:pPr>
            <a:r>
              <a:rPr lang="en-US" sz="6000" b="1" dirty="0" err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Aproximación</a:t>
            </a:r>
            <a:r>
              <a:rPr lang="en-US" sz="6000" b="1" dirty="0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metodológica</a:t>
            </a:r>
            <a:endParaRPr lang="en-US" sz="6000" b="1" dirty="0">
              <a:solidFill>
                <a:srgbClr val="000000"/>
              </a:solidFill>
              <a:latin typeface="Arial" panose="020B0604020202020204" pitchFamily="34" charset="0"/>
              <a:ea typeface="Poppins Bold"/>
              <a:cs typeface="Arial" panose="020B0604020202020204" pitchFamily="34" charset="0"/>
              <a:sym typeface="Poppins Bold"/>
            </a:endParaRPr>
          </a:p>
          <a:p>
            <a:pPr algn="r">
              <a:lnSpc>
                <a:spcPts val="2754"/>
              </a:lnSpc>
            </a:pP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  <a:ea typeface="Poppins Italics"/>
                <a:cs typeface="Arial" panose="020B0604020202020204" pitchFamily="34" charset="0"/>
                <a:sym typeface="Poppins Italics"/>
              </a:rPr>
              <a:t>(</a:t>
            </a:r>
            <a:r>
              <a:rPr lang="en-US" sz="2000" i="1" dirty="0" err="1">
                <a:solidFill>
                  <a:srgbClr val="000000"/>
                </a:solidFill>
                <a:latin typeface="Arial" panose="020B0604020202020204" pitchFamily="34" charset="0"/>
                <a:ea typeface="Poppins Italics"/>
                <a:cs typeface="Arial" panose="020B0604020202020204" pitchFamily="34" charset="0"/>
                <a:sym typeface="Poppins Italics"/>
              </a:rPr>
              <a:t>Modos</a:t>
            </a: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  <a:ea typeface="Poppins Italics"/>
                <a:cs typeface="Arial" panose="020B0604020202020204" pitchFamily="34" charset="0"/>
                <a:sym typeface="Poppins Italics"/>
              </a:rPr>
              <a:t> de </a:t>
            </a:r>
            <a:r>
              <a:rPr lang="en-US" sz="2000" i="1" dirty="0" err="1">
                <a:solidFill>
                  <a:srgbClr val="000000"/>
                </a:solidFill>
                <a:latin typeface="Arial" panose="020B0604020202020204" pitchFamily="34" charset="0"/>
                <a:ea typeface="Poppins Italics"/>
                <a:cs typeface="Arial" panose="020B0604020202020204" pitchFamily="34" charset="0"/>
                <a:sym typeface="Poppins Italics"/>
              </a:rPr>
              <a:t>indagación</a:t>
            </a: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  <a:ea typeface="Poppins Italics"/>
                <a:cs typeface="Arial" panose="020B0604020202020204" pitchFamily="34" charset="0"/>
                <a:sym typeface="Poppins Italics"/>
              </a:rPr>
              <a:t>, </a:t>
            </a:r>
            <a:r>
              <a:rPr lang="en-US" sz="2000" i="1" dirty="0" err="1">
                <a:solidFill>
                  <a:srgbClr val="000000"/>
                </a:solidFill>
                <a:latin typeface="Arial" panose="020B0604020202020204" pitchFamily="34" charset="0"/>
                <a:ea typeface="Poppins Italics"/>
                <a:cs typeface="Arial" panose="020B0604020202020204" pitchFamily="34" charset="0"/>
                <a:sym typeface="Poppins Italics"/>
              </a:rPr>
              <a:t>técnicas</a:t>
            </a: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  <a:ea typeface="Poppins Italics"/>
                <a:cs typeface="Arial" panose="020B0604020202020204" pitchFamily="34" charset="0"/>
                <a:sym typeface="Poppins Italics"/>
              </a:rPr>
              <a:t>, y formas de </a:t>
            </a:r>
            <a:r>
              <a:rPr lang="en-US" sz="2000" i="1" dirty="0" err="1">
                <a:solidFill>
                  <a:srgbClr val="000000"/>
                </a:solidFill>
                <a:latin typeface="Arial" panose="020B0604020202020204" pitchFamily="34" charset="0"/>
                <a:ea typeface="Poppins Italics"/>
                <a:cs typeface="Arial" panose="020B0604020202020204" pitchFamily="34" charset="0"/>
                <a:sym typeface="Poppins Italics"/>
              </a:rPr>
              <a:t>evidencia</a:t>
            </a: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  <a:ea typeface="Poppins Italics"/>
                <a:cs typeface="Arial" panose="020B0604020202020204" pitchFamily="34" charset="0"/>
                <a:sym typeface="Poppins Italics"/>
              </a:rPr>
              <a:t>. </a:t>
            </a:r>
            <a:r>
              <a:rPr lang="en-US" sz="2000" i="1" dirty="0" err="1">
                <a:solidFill>
                  <a:srgbClr val="000000"/>
                </a:solidFill>
                <a:latin typeface="Arial" panose="020B0604020202020204" pitchFamily="34" charset="0"/>
                <a:ea typeface="Poppins Italics"/>
                <a:cs typeface="Arial" panose="020B0604020202020204" pitchFamily="34" charset="0"/>
                <a:sym typeface="Poppins Italics"/>
              </a:rPr>
              <a:t>Objetos</a:t>
            </a: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  <a:ea typeface="Poppins Italics"/>
                <a:cs typeface="Arial" panose="020B0604020202020204" pitchFamily="34" charset="0"/>
                <a:sym typeface="Poppins Italics"/>
              </a:rPr>
              <a:t>, </a:t>
            </a:r>
            <a:r>
              <a:rPr lang="en-US" sz="2000" i="1" dirty="0" err="1">
                <a:solidFill>
                  <a:srgbClr val="000000"/>
                </a:solidFill>
                <a:latin typeface="Arial" panose="020B0604020202020204" pitchFamily="34" charset="0"/>
                <a:ea typeface="Poppins Italics"/>
                <a:cs typeface="Arial" panose="020B0604020202020204" pitchFamily="34" charset="0"/>
                <a:sym typeface="Poppins Italics"/>
              </a:rPr>
              <a:t>materiales</a:t>
            </a: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  <a:ea typeface="Poppins Italics"/>
                <a:cs typeface="Arial" panose="020B0604020202020204" pitchFamily="34" charset="0"/>
                <a:sym typeface="Poppins Italics"/>
              </a:rPr>
              <a:t> o </a:t>
            </a:r>
            <a:r>
              <a:rPr lang="en-US" sz="2000" i="1" dirty="0" err="1">
                <a:solidFill>
                  <a:srgbClr val="000000"/>
                </a:solidFill>
                <a:latin typeface="Arial" panose="020B0604020202020204" pitchFamily="34" charset="0"/>
                <a:ea typeface="Poppins Italics"/>
                <a:cs typeface="Arial" panose="020B0604020202020204" pitchFamily="34" charset="0"/>
                <a:sym typeface="Poppins Italics"/>
              </a:rPr>
              <a:t>fuentes</a:t>
            </a: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  <a:ea typeface="Poppins Italics"/>
                <a:cs typeface="Arial" panose="020B0604020202020204" pitchFamily="34" charset="0"/>
                <a:sym typeface="Poppins Italics"/>
              </a:rPr>
              <a:t> de </a:t>
            </a:r>
            <a:r>
              <a:rPr lang="en-US" sz="2000" i="1" dirty="0" err="1">
                <a:solidFill>
                  <a:srgbClr val="000000"/>
                </a:solidFill>
                <a:latin typeface="Arial" panose="020B0604020202020204" pitchFamily="34" charset="0"/>
                <a:ea typeface="Poppins Italics"/>
                <a:cs typeface="Arial" panose="020B0604020202020204" pitchFamily="34" charset="0"/>
                <a:sym typeface="Poppins Italics"/>
              </a:rPr>
              <a:t>información</a:t>
            </a: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  <a:ea typeface="Poppins Italics"/>
                <a:cs typeface="Arial" panose="020B0604020202020204" pitchFamily="34" charset="0"/>
                <a:sym typeface="Poppins Italics"/>
              </a:rPr>
              <a:t> para </a:t>
            </a:r>
            <a:r>
              <a:rPr lang="en-US" sz="2000" i="1" dirty="0" err="1">
                <a:solidFill>
                  <a:srgbClr val="000000"/>
                </a:solidFill>
                <a:latin typeface="Arial" panose="020B0604020202020204" pitchFamily="34" charset="0"/>
                <a:ea typeface="Poppins Italics"/>
                <a:cs typeface="Arial" panose="020B0604020202020204" pitchFamily="34" charset="0"/>
                <a:sym typeface="Poppins Italics"/>
              </a:rPr>
              <a:t>realizar</a:t>
            </a: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  <a:ea typeface="Poppins Italics"/>
                <a:cs typeface="Arial" panose="020B0604020202020204" pitchFamily="34" charset="0"/>
                <a:sym typeface="Poppins Italics"/>
              </a:rPr>
              <a:t> la </a:t>
            </a:r>
            <a:r>
              <a:rPr lang="en-US" sz="2000" i="1" dirty="0" err="1">
                <a:solidFill>
                  <a:srgbClr val="000000"/>
                </a:solidFill>
                <a:latin typeface="Arial" panose="020B0604020202020204" pitchFamily="34" charset="0"/>
                <a:ea typeface="Poppins Italics"/>
                <a:cs typeface="Arial" panose="020B0604020202020204" pitchFamily="34" charset="0"/>
                <a:sym typeface="Poppins Italics"/>
              </a:rPr>
              <a:t>propuesta</a:t>
            </a: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  <a:ea typeface="Poppins Italics"/>
                <a:cs typeface="Arial" panose="020B0604020202020204" pitchFamily="34" charset="0"/>
                <a:sym typeface="Poppins Italics"/>
              </a:rPr>
              <a:t>).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6888536" y="9039517"/>
            <a:ext cx="791798" cy="4744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23"/>
              </a:lnSpc>
            </a:pPr>
            <a:r>
              <a:rPr lang="en-US" sz="3919" b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06</a:t>
            </a:r>
          </a:p>
        </p:txBody>
      </p:sp>
      <p:sp>
        <p:nvSpPr>
          <p:cNvPr id="13" name="Freeform 13"/>
          <p:cNvSpPr/>
          <p:nvPr/>
        </p:nvSpPr>
        <p:spPr>
          <a:xfrm>
            <a:off x="15786992" y="308317"/>
            <a:ext cx="2203087" cy="902698"/>
          </a:xfrm>
          <a:custGeom>
            <a:avLst/>
            <a:gdLst/>
            <a:ahLst/>
            <a:cxnLst/>
            <a:rect l="l" t="t" r="r" b="b"/>
            <a:pathLst>
              <a:path w="2203087" h="902698">
                <a:moveTo>
                  <a:pt x="0" y="0"/>
                </a:moveTo>
                <a:lnTo>
                  <a:pt x="2203087" y="0"/>
                </a:lnTo>
                <a:lnTo>
                  <a:pt x="2203087" y="902698"/>
                </a:lnTo>
                <a:lnTo>
                  <a:pt x="0" y="90269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10847"/>
            </a:stretch>
          </a:blipFill>
        </p:spPr>
        <p:txBody>
          <a:bodyPr/>
          <a:lstStyle/>
          <a:p>
            <a:endParaRPr lang="es-C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8382000" y="4422869"/>
            <a:ext cx="5868001" cy="46166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51"/>
              </a:lnSpc>
            </a:pPr>
            <a:r>
              <a:rPr lang="en-US" sz="3000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</a:t>
            </a:r>
            <a:r>
              <a:rPr lang="en-US" sz="3000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amet</a:t>
            </a:r>
            <a:r>
              <a:rPr lang="en-US" sz="3000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3000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consectetur</a:t>
            </a:r>
            <a:r>
              <a:rPr lang="en-US" sz="3000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3000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adipiscing</a:t>
            </a:r>
            <a:r>
              <a:rPr lang="en-US" sz="3000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3000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elit</a:t>
            </a:r>
            <a:r>
              <a:rPr lang="en-US" sz="3000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. Donec mi </a:t>
            </a:r>
            <a:r>
              <a:rPr lang="en-US" sz="3000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quam</a:t>
            </a:r>
            <a:r>
              <a:rPr lang="en-US" sz="3000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pulvinar nec </a:t>
            </a:r>
            <a:r>
              <a:rPr lang="en-US" sz="3000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rutrum</a:t>
            </a:r>
            <a:r>
              <a:rPr lang="en-US" sz="3000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3000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eget</a:t>
            </a:r>
            <a:r>
              <a:rPr lang="en-US" sz="3000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3000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laoreet</a:t>
            </a:r>
            <a:r>
              <a:rPr lang="en-US" sz="3000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ac ante. </a:t>
            </a:r>
          </a:p>
          <a:p>
            <a:pPr algn="l">
              <a:lnSpc>
                <a:spcPts val="2951"/>
              </a:lnSpc>
            </a:pPr>
            <a:r>
              <a:rPr lang="en-US" sz="3000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</a:t>
            </a:r>
            <a:r>
              <a:rPr lang="en-US" sz="3000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amet</a:t>
            </a:r>
            <a:r>
              <a:rPr lang="en-US" sz="3000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3000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consectetur</a:t>
            </a:r>
            <a:r>
              <a:rPr lang="en-US" sz="3000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3000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adipiscing</a:t>
            </a:r>
            <a:r>
              <a:rPr lang="en-US" sz="3000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3000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elit</a:t>
            </a:r>
            <a:r>
              <a:rPr lang="en-US" sz="3000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. Donec mi </a:t>
            </a:r>
            <a:r>
              <a:rPr lang="en-US" sz="3000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quam</a:t>
            </a:r>
            <a:r>
              <a:rPr lang="en-US" sz="3000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pulvinar nec </a:t>
            </a:r>
            <a:r>
              <a:rPr lang="en-US" sz="3000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rutrum</a:t>
            </a:r>
            <a:r>
              <a:rPr lang="en-US" sz="3000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3000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eget</a:t>
            </a:r>
            <a:r>
              <a:rPr lang="en-US" sz="3000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3000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laoreet</a:t>
            </a:r>
            <a:r>
              <a:rPr lang="en-US" sz="3000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ac ante.</a:t>
            </a:r>
          </a:p>
          <a:p>
            <a:pPr algn="l">
              <a:lnSpc>
                <a:spcPts val="2951"/>
              </a:lnSpc>
            </a:pPr>
            <a:r>
              <a:rPr lang="en-US" sz="3000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</a:t>
            </a:r>
            <a:r>
              <a:rPr lang="en-US" sz="3000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amet</a:t>
            </a:r>
            <a:r>
              <a:rPr lang="en-US" sz="3000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3000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consectetur</a:t>
            </a:r>
            <a:r>
              <a:rPr lang="en-US" sz="3000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3000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adipiscing</a:t>
            </a:r>
            <a:r>
              <a:rPr lang="en-US" sz="3000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3000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elit</a:t>
            </a:r>
            <a:r>
              <a:rPr lang="en-US" sz="3000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. Donec mi </a:t>
            </a:r>
            <a:r>
              <a:rPr lang="en-US" sz="3000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quam</a:t>
            </a:r>
            <a:r>
              <a:rPr lang="en-US" sz="3000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pulvinar nec </a:t>
            </a:r>
            <a:r>
              <a:rPr lang="en-US" sz="3000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rutrum</a:t>
            </a:r>
            <a:r>
              <a:rPr lang="en-US" sz="3000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</a:t>
            </a:r>
            <a:r>
              <a:rPr lang="en-US" sz="3000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eget</a:t>
            </a:r>
            <a:r>
              <a:rPr lang="en-US" sz="3000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, </a:t>
            </a:r>
            <a:r>
              <a:rPr lang="en-US" sz="3000" dirty="0" err="1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laoreet</a:t>
            </a:r>
            <a:r>
              <a:rPr lang="en-US" sz="3000" dirty="0"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 ac ante.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265647" y="5826896"/>
            <a:ext cx="7181125" cy="4013724"/>
            <a:chOff x="0" y="0"/>
            <a:chExt cx="1337032" cy="74730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337032" cy="747303"/>
            </a:xfrm>
            <a:custGeom>
              <a:avLst/>
              <a:gdLst/>
              <a:ahLst/>
              <a:cxnLst/>
              <a:rect l="l" t="t" r="r" b="b"/>
              <a:pathLst>
                <a:path w="1337032" h="747303">
                  <a:moveTo>
                    <a:pt x="44202" y="0"/>
                  </a:moveTo>
                  <a:lnTo>
                    <a:pt x="1292830" y="0"/>
                  </a:lnTo>
                  <a:cubicBezTo>
                    <a:pt x="1317242" y="0"/>
                    <a:pt x="1337032" y="19790"/>
                    <a:pt x="1337032" y="44202"/>
                  </a:cubicBezTo>
                  <a:lnTo>
                    <a:pt x="1337032" y="703101"/>
                  </a:lnTo>
                  <a:cubicBezTo>
                    <a:pt x="1337032" y="714824"/>
                    <a:pt x="1332375" y="726067"/>
                    <a:pt x="1324085" y="734357"/>
                  </a:cubicBezTo>
                  <a:cubicBezTo>
                    <a:pt x="1315796" y="742646"/>
                    <a:pt x="1304553" y="747303"/>
                    <a:pt x="1292830" y="747303"/>
                  </a:cubicBezTo>
                  <a:lnTo>
                    <a:pt x="44202" y="747303"/>
                  </a:lnTo>
                  <a:cubicBezTo>
                    <a:pt x="19790" y="747303"/>
                    <a:pt x="0" y="727513"/>
                    <a:pt x="0" y="703101"/>
                  </a:cubicBezTo>
                  <a:lnTo>
                    <a:pt x="0" y="44202"/>
                  </a:lnTo>
                  <a:cubicBezTo>
                    <a:pt x="0" y="32479"/>
                    <a:pt x="4657" y="21236"/>
                    <a:pt x="12946" y="12946"/>
                  </a:cubicBezTo>
                  <a:cubicBezTo>
                    <a:pt x="21236" y="4657"/>
                    <a:pt x="32479" y="0"/>
                    <a:pt x="44202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0644230" y="2389283"/>
            <a:ext cx="1399542" cy="1380213"/>
            <a:chOff x="0" y="0"/>
            <a:chExt cx="368604" cy="363513"/>
          </a:xfrm>
          <a:solidFill>
            <a:srgbClr val="F0C8E0"/>
          </a:solidFill>
        </p:grpSpPr>
        <p:sp>
          <p:nvSpPr>
            <p:cNvPr id="5" name="Freeform 5"/>
            <p:cNvSpPr/>
            <p:nvPr/>
          </p:nvSpPr>
          <p:spPr>
            <a:xfrm>
              <a:off x="0" y="0"/>
              <a:ext cx="368604" cy="363513"/>
            </a:xfrm>
            <a:custGeom>
              <a:avLst/>
              <a:gdLst/>
              <a:ahLst/>
              <a:cxnLst/>
              <a:rect l="l" t="t" r="r" b="b"/>
              <a:pathLst>
                <a:path w="368604" h="363513">
                  <a:moveTo>
                    <a:pt x="132762" y="0"/>
                  </a:moveTo>
                  <a:lnTo>
                    <a:pt x="235841" y="0"/>
                  </a:lnTo>
                  <a:cubicBezTo>
                    <a:pt x="309164" y="0"/>
                    <a:pt x="368604" y="59440"/>
                    <a:pt x="368604" y="132762"/>
                  </a:cubicBezTo>
                  <a:lnTo>
                    <a:pt x="368604" y="230751"/>
                  </a:lnTo>
                  <a:cubicBezTo>
                    <a:pt x="368604" y="304073"/>
                    <a:pt x="309164" y="363513"/>
                    <a:pt x="235841" y="363513"/>
                  </a:cubicBezTo>
                  <a:lnTo>
                    <a:pt x="132762" y="363513"/>
                  </a:lnTo>
                  <a:cubicBezTo>
                    <a:pt x="59440" y="363513"/>
                    <a:pt x="0" y="304073"/>
                    <a:pt x="0" y="230751"/>
                  </a:cubicBezTo>
                  <a:lnTo>
                    <a:pt x="0" y="132762"/>
                  </a:lnTo>
                  <a:cubicBezTo>
                    <a:pt x="0" y="59440"/>
                    <a:pt x="59440" y="0"/>
                    <a:pt x="132762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368604" cy="40161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0644230" y="4796675"/>
            <a:ext cx="1399542" cy="1380213"/>
            <a:chOff x="0" y="0"/>
            <a:chExt cx="368604" cy="363513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8" name="Freeform 8"/>
            <p:cNvSpPr/>
            <p:nvPr/>
          </p:nvSpPr>
          <p:spPr>
            <a:xfrm>
              <a:off x="0" y="0"/>
              <a:ext cx="368604" cy="363513"/>
            </a:xfrm>
            <a:custGeom>
              <a:avLst/>
              <a:gdLst/>
              <a:ahLst/>
              <a:cxnLst/>
              <a:rect l="l" t="t" r="r" b="b"/>
              <a:pathLst>
                <a:path w="368604" h="363513">
                  <a:moveTo>
                    <a:pt x="132762" y="0"/>
                  </a:moveTo>
                  <a:lnTo>
                    <a:pt x="235841" y="0"/>
                  </a:lnTo>
                  <a:cubicBezTo>
                    <a:pt x="309164" y="0"/>
                    <a:pt x="368604" y="59440"/>
                    <a:pt x="368604" y="132762"/>
                  </a:cubicBezTo>
                  <a:lnTo>
                    <a:pt x="368604" y="230751"/>
                  </a:lnTo>
                  <a:cubicBezTo>
                    <a:pt x="368604" y="304073"/>
                    <a:pt x="309164" y="363513"/>
                    <a:pt x="235841" y="363513"/>
                  </a:cubicBezTo>
                  <a:lnTo>
                    <a:pt x="132762" y="363513"/>
                  </a:lnTo>
                  <a:cubicBezTo>
                    <a:pt x="59440" y="363513"/>
                    <a:pt x="0" y="304073"/>
                    <a:pt x="0" y="230751"/>
                  </a:cubicBezTo>
                  <a:lnTo>
                    <a:pt x="0" y="132762"/>
                  </a:lnTo>
                  <a:cubicBezTo>
                    <a:pt x="0" y="59440"/>
                    <a:pt x="59440" y="0"/>
                    <a:pt x="132762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368604" cy="40161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10644230" y="7205588"/>
            <a:ext cx="1399542" cy="1380213"/>
            <a:chOff x="0" y="0"/>
            <a:chExt cx="368604" cy="363513"/>
          </a:xfrm>
          <a:solidFill>
            <a:srgbClr val="FAEAB8"/>
          </a:solidFill>
        </p:grpSpPr>
        <p:sp>
          <p:nvSpPr>
            <p:cNvPr id="11" name="Freeform 11"/>
            <p:cNvSpPr/>
            <p:nvPr/>
          </p:nvSpPr>
          <p:spPr>
            <a:xfrm>
              <a:off x="0" y="0"/>
              <a:ext cx="368604" cy="363513"/>
            </a:xfrm>
            <a:custGeom>
              <a:avLst/>
              <a:gdLst/>
              <a:ahLst/>
              <a:cxnLst/>
              <a:rect l="l" t="t" r="r" b="b"/>
              <a:pathLst>
                <a:path w="368604" h="363513">
                  <a:moveTo>
                    <a:pt x="132762" y="0"/>
                  </a:moveTo>
                  <a:lnTo>
                    <a:pt x="235841" y="0"/>
                  </a:lnTo>
                  <a:cubicBezTo>
                    <a:pt x="309164" y="0"/>
                    <a:pt x="368604" y="59440"/>
                    <a:pt x="368604" y="132762"/>
                  </a:cubicBezTo>
                  <a:lnTo>
                    <a:pt x="368604" y="230751"/>
                  </a:lnTo>
                  <a:cubicBezTo>
                    <a:pt x="368604" y="304073"/>
                    <a:pt x="309164" y="363513"/>
                    <a:pt x="235841" y="363513"/>
                  </a:cubicBezTo>
                  <a:lnTo>
                    <a:pt x="132762" y="363513"/>
                  </a:lnTo>
                  <a:cubicBezTo>
                    <a:pt x="59440" y="363513"/>
                    <a:pt x="0" y="304073"/>
                    <a:pt x="0" y="230751"/>
                  </a:cubicBezTo>
                  <a:lnTo>
                    <a:pt x="0" y="132762"/>
                  </a:lnTo>
                  <a:cubicBezTo>
                    <a:pt x="0" y="59440"/>
                    <a:pt x="59440" y="0"/>
                    <a:pt x="132762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38100"/>
              <a:ext cx="368604" cy="40161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3" name="Freeform 13"/>
          <p:cNvSpPr/>
          <p:nvPr/>
        </p:nvSpPr>
        <p:spPr>
          <a:xfrm>
            <a:off x="10953285" y="5143500"/>
            <a:ext cx="781430" cy="683396"/>
          </a:xfrm>
          <a:custGeom>
            <a:avLst/>
            <a:gdLst/>
            <a:ahLst/>
            <a:cxnLst/>
            <a:rect l="l" t="t" r="r" b="b"/>
            <a:pathLst>
              <a:path w="781430" h="683396">
                <a:moveTo>
                  <a:pt x="0" y="0"/>
                </a:moveTo>
                <a:lnTo>
                  <a:pt x="781430" y="0"/>
                </a:lnTo>
                <a:lnTo>
                  <a:pt x="781430" y="683396"/>
                </a:lnTo>
                <a:lnTo>
                  <a:pt x="0" y="68339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C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Freeform 14"/>
          <p:cNvSpPr/>
          <p:nvPr/>
        </p:nvSpPr>
        <p:spPr>
          <a:xfrm>
            <a:off x="10982980" y="2751614"/>
            <a:ext cx="751736" cy="683396"/>
          </a:xfrm>
          <a:custGeom>
            <a:avLst/>
            <a:gdLst/>
            <a:ahLst/>
            <a:cxnLst/>
            <a:rect l="l" t="t" r="r" b="b"/>
            <a:pathLst>
              <a:path w="751736" h="683396">
                <a:moveTo>
                  <a:pt x="0" y="0"/>
                </a:moveTo>
                <a:lnTo>
                  <a:pt x="751735" y="0"/>
                </a:lnTo>
                <a:lnTo>
                  <a:pt x="751735" y="683396"/>
                </a:lnTo>
                <a:lnTo>
                  <a:pt x="0" y="68339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C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Freeform 15"/>
          <p:cNvSpPr/>
          <p:nvPr/>
        </p:nvSpPr>
        <p:spPr>
          <a:xfrm>
            <a:off x="10983145" y="7538963"/>
            <a:ext cx="721710" cy="785364"/>
          </a:xfrm>
          <a:custGeom>
            <a:avLst/>
            <a:gdLst/>
            <a:ahLst/>
            <a:cxnLst/>
            <a:rect l="l" t="t" r="r" b="b"/>
            <a:pathLst>
              <a:path w="721710" h="785364">
                <a:moveTo>
                  <a:pt x="0" y="0"/>
                </a:moveTo>
                <a:lnTo>
                  <a:pt x="721711" y="0"/>
                </a:lnTo>
                <a:lnTo>
                  <a:pt x="721711" y="785364"/>
                </a:lnTo>
                <a:lnTo>
                  <a:pt x="0" y="7853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C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12380368" y="2360708"/>
            <a:ext cx="5195568" cy="3585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51"/>
              </a:lnSpc>
            </a:pPr>
            <a:r>
              <a:rPr lang="en-US" sz="2399" b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Lorem impsum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6888536" y="9039517"/>
            <a:ext cx="791798" cy="4744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23"/>
              </a:lnSpc>
            </a:pPr>
            <a:r>
              <a:rPr lang="en-US" sz="3919" b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07</a:t>
            </a:r>
          </a:p>
        </p:txBody>
      </p:sp>
      <p:sp>
        <p:nvSpPr>
          <p:cNvPr id="18" name="Freeform 18"/>
          <p:cNvSpPr/>
          <p:nvPr/>
        </p:nvSpPr>
        <p:spPr>
          <a:xfrm>
            <a:off x="15786992" y="308317"/>
            <a:ext cx="2203087" cy="902698"/>
          </a:xfrm>
          <a:custGeom>
            <a:avLst/>
            <a:gdLst/>
            <a:ahLst/>
            <a:cxnLst/>
            <a:rect l="l" t="t" r="r" b="b"/>
            <a:pathLst>
              <a:path w="2203087" h="902698">
                <a:moveTo>
                  <a:pt x="0" y="0"/>
                </a:moveTo>
                <a:lnTo>
                  <a:pt x="2203087" y="0"/>
                </a:lnTo>
                <a:lnTo>
                  <a:pt x="2203087" y="902698"/>
                </a:lnTo>
                <a:lnTo>
                  <a:pt x="0" y="90269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b="-10847"/>
            </a:stretch>
          </a:blipFill>
        </p:spPr>
        <p:txBody>
          <a:bodyPr/>
          <a:lstStyle/>
          <a:p>
            <a:endParaRPr lang="es-C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12408163" y="2815857"/>
            <a:ext cx="4876272" cy="9888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90"/>
              </a:lnSpc>
            </a:pPr>
            <a:r>
              <a:rPr lang="en-US" sz="2105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amet, consectetur adipiscing elit. Donec mi quam, pulvinar nec rutrum eget.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2484765" y="5170052"/>
            <a:ext cx="4876272" cy="9888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90"/>
              </a:lnSpc>
            </a:pPr>
            <a:r>
              <a:rPr lang="en-US" sz="2105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amet, consectetur adipiscing elit. Donec mi quam, pulvinar nec rutrum eget.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2589162" y="7521815"/>
            <a:ext cx="4876272" cy="9888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90"/>
              </a:lnSpc>
            </a:pPr>
            <a:r>
              <a:rPr lang="en-US" sz="2105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amet, consectetur adipiscing elit. Donec mi quam, pulvinar nec rutrum eget.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2484765" y="4752594"/>
            <a:ext cx="5195568" cy="3585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51"/>
              </a:lnSpc>
            </a:pPr>
            <a:r>
              <a:rPr lang="en-US" sz="2399" b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Lorem impsum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2589162" y="7111388"/>
            <a:ext cx="5195568" cy="3585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51"/>
              </a:lnSpc>
            </a:pPr>
            <a:r>
              <a:rPr lang="en-US" sz="2399" b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Lorem impsum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1564505" y="1725899"/>
            <a:ext cx="6974574" cy="16927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649"/>
              </a:lnSpc>
            </a:pPr>
            <a:r>
              <a:rPr lang="en-US" sz="6999" b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Resultados y/o conclusiones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725744" y="3559493"/>
            <a:ext cx="6974574" cy="14028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14"/>
              </a:lnSpc>
            </a:pPr>
            <a:r>
              <a:rPr lang="en-US" sz="1800" i="1">
                <a:solidFill>
                  <a:srgbClr val="000000"/>
                </a:solidFill>
                <a:latin typeface="Arial" panose="020B0604020202020204" pitchFamily="34" charset="0"/>
                <a:ea typeface="Poppins Italics"/>
                <a:cs typeface="Arial" panose="020B0604020202020204" pitchFamily="34" charset="0"/>
                <a:sym typeface="Poppins Italics"/>
              </a:rPr>
              <a:t>Resultados y/o conclusiones fundamentadas para argumentos, puntos de vista; descripciones y conclusiones fundamentadas de innovaciones o experiencias; y/o consistencia interna de la(s) propuesta(s). Para el caso de simposios, presentación de resúmenes. 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9A7827A3-8D29-AFAB-0A1B-134CBFD075D9}"/>
              </a:ext>
            </a:extLst>
          </p:cNvPr>
          <p:cNvSpPr txBox="1"/>
          <p:nvPr/>
        </p:nvSpPr>
        <p:spPr>
          <a:xfrm>
            <a:off x="1680572" y="6591299"/>
            <a:ext cx="6396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i="1" dirty="0">
                <a:latin typeface="Arial" panose="020B0604020202020204" pitchFamily="34" charset="0"/>
                <a:cs typeface="Arial" panose="020B0604020202020204" pitchFamily="34" charset="0"/>
              </a:rPr>
              <a:t>PUEDE IR UNA IMAGEN O FOTOGRAFÍA EN ESTE RECUADRO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974759" y="2108703"/>
            <a:ext cx="3038885" cy="2996916"/>
            <a:chOff x="0" y="0"/>
            <a:chExt cx="800365" cy="789311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800365" cy="789311"/>
            </a:xfrm>
            <a:custGeom>
              <a:avLst/>
              <a:gdLst/>
              <a:ahLst/>
              <a:cxnLst/>
              <a:rect l="l" t="t" r="r" b="b"/>
              <a:pathLst>
                <a:path w="800365" h="789311">
                  <a:moveTo>
                    <a:pt x="61143" y="0"/>
                  </a:moveTo>
                  <a:lnTo>
                    <a:pt x="739222" y="0"/>
                  </a:lnTo>
                  <a:cubicBezTo>
                    <a:pt x="755438" y="0"/>
                    <a:pt x="770990" y="6442"/>
                    <a:pt x="782456" y="17908"/>
                  </a:cubicBezTo>
                  <a:cubicBezTo>
                    <a:pt x="793923" y="29375"/>
                    <a:pt x="800365" y="44927"/>
                    <a:pt x="800365" y="61143"/>
                  </a:cubicBezTo>
                  <a:lnTo>
                    <a:pt x="800365" y="728168"/>
                  </a:lnTo>
                  <a:cubicBezTo>
                    <a:pt x="800365" y="761937"/>
                    <a:pt x="772990" y="789311"/>
                    <a:pt x="739222" y="789311"/>
                  </a:cubicBezTo>
                  <a:lnTo>
                    <a:pt x="61143" y="789311"/>
                  </a:lnTo>
                  <a:cubicBezTo>
                    <a:pt x="27375" y="789311"/>
                    <a:pt x="0" y="761937"/>
                    <a:pt x="0" y="728168"/>
                  </a:cubicBezTo>
                  <a:lnTo>
                    <a:pt x="0" y="61143"/>
                  </a:lnTo>
                  <a:cubicBezTo>
                    <a:pt x="0" y="27375"/>
                    <a:pt x="27375" y="0"/>
                    <a:pt x="61143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800365" cy="827411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289670" y="2465909"/>
            <a:ext cx="6330438" cy="5984717"/>
            <a:chOff x="0" y="0"/>
            <a:chExt cx="808883" cy="764708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08883" cy="764708"/>
            </a:xfrm>
            <a:custGeom>
              <a:avLst/>
              <a:gdLst/>
              <a:ahLst/>
              <a:cxnLst/>
              <a:rect l="l" t="t" r="r" b="b"/>
              <a:pathLst>
                <a:path w="808883" h="764708">
                  <a:moveTo>
                    <a:pt x="62371" y="0"/>
                  </a:moveTo>
                  <a:lnTo>
                    <a:pt x="746512" y="0"/>
                  </a:lnTo>
                  <a:cubicBezTo>
                    <a:pt x="780958" y="0"/>
                    <a:pt x="808883" y="27925"/>
                    <a:pt x="808883" y="62371"/>
                  </a:cubicBezTo>
                  <a:lnTo>
                    <a:pt x="808883" y="702336"/>
                  </a:lnTo>
                  <a:cubicBezTo>
                    <a:pt x="808883" y="736783"/>
                    <a:pt x="780958" y="764708"/>
                    <a:pt x="746512" y="764708"/>
                  </a:cubicBezTo>
                  <a:lnTo>
                    <a:pt x="62371" y="764708"/>
                  </a:lnTo>
                  <a:cubicBezTo>
                    <a:pt x="27925" y="764708"/>
                    <a:pt x="0" y="736783"/>
                    <a:pt x="0" y="702336"/>
                  </a:cubicBezTo>
                  <a:lnTo>
                    <a:pt x="0" y="62371"/>
                  </a:lnTo>
                  <a:cubicBezTo>
                    <a:pt x="0" y="27925"/>
                    <a:pt x="27925" y="0"/>
                    <a:pt x="62371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352812" y="6733077"/>
            <a:ext cx="3038885" cy="2996916"/>
            <a:chOff x="0" y="0"/>
            <a:chExt cx="800365" cy="789311"/>
          </a:xfrm>
          <a:solidFill>
            <a:srgbClr val="8EC5EA"/>
          </a:solidFill>
        </p:grpSpPr>
        <p:sp>
          <p:nvSpPr>
            <p:cNvPr id="8" name="Freeform 8"/>
            <p:cNvSpPr/>
            <p:nvPr/>
          </p:nvSpPr>
          <p:spPr>
            <a:xfrm>
              <a:off x="0" y="0"/>
              <a:ext cx="800365" cy="789311"/>
            </a:xfrm>
            <a:custGeom>
              <a:avLst/>
              <a:gdLst/>
              <a:ahLst/>
              <a:cxnLst/>
              <a:rect l="l" t="t" r="r" b="b"/>
              <a:pathLst>
                <a:path w="800365" h="789311">
                  <a:moveTo>
                    <a:pt x="61143" y="0"/>
                  </a:moveTo>
                  <a:lnTo>
                    <a:pt x="739222" y="0"/>
                  </a:lnTo>
                  <a:cubicBezTo>
                    <a:pt x="755438" y="0"/>
                    <a:pt x="770990" y="6442"/>
                    <a:pt x="782456" y="17908"/>
                  </a:cubicBezTo>
                  <a:cubicBezTo>
                    <a:pt x="793923" y="29375"/>
                    <a:pt x="800365" y="44927"/>
                    <a:pt x="800365" y="61143"/>
                  </a:cubicBezTo>
                  <a:lnTo>
                    <a:pt x="800365" y="728168"/>
                  </a:lnTo>
                  <a:cubicBezTo>
                    <a:pt x="800365" y="761937"/>
                    <a:pt x="772990" y="789311"/>
                    <a:pt x="739222" y="789311"/>
                  </a:cubicBezTo>
                  <a:lnTo>
                    <a:pt x="61143" y="789311"/>
                  </a:lnTo>
                  <a:cubicBezTo>
                    <a:pt x="27375" y="789311"/>
                    <a:pt x="0" y="761937"/>
                    <a:pt x="0" y="728168"/>
                  </a:cubicBezTo>
                  <a:lnTo>
                    <a:pt x="0" y="61143"/>
                  </a:lnTo>
                  <a:cubicBezTo>
                    <a:pt x="0" y="27375"/>
                    <a:pt x="27375" y="0"/>
                    <a:pt x="61143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800365" cy="827411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16888536" y="9039517"/>
            <a:ext cx="791798" cy="4744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23"/>
              </a:lnSpc>
            </a:pPr>
            <a:r>
              <a:rPr lang="en-US" sz="3919" b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08</a:t>
            </a:r>
          </a:p>
        </p:txBody>
      </p:sp>
      <p:sp>
        <p:nvSpPr>
          <p:cNvPr id="11" name="Freeform 11"/>
          <p:cNvSpPr/>
          <p:nvPr/>
        </p:nvSpPr>
        <p:spPr>
          <a:xfrm>
            <a:off x="15786992" y="308317"/>
            <a:ext cx="2203087" cy="902698"/>
          </a:xfrm>
          <a:custGeom>
            <a:avLst/>
            <a:gdLst/>
            <a:ahLst/>
            <a:cxnLst/>
            <a:rect l="l" t="t" r="r" b="b"/>
            <a:pathLst>
              <a:path w="2203087" h="902698">
                <a:moveTo>
                  <a:pt x="0" y="0"/>
                </a:moveTo>
                <a:lnTo>
                  <a:pt x="2203087" y="0"/>
                </a:lnTo>
                <a:lnTo>
                  <a:pt x="2203087" y="902698"/>
                </a:lnTo>
                <a:lnTo>
                  <a:pt x="0" y="90269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10847"/>
            </a:stretch>
          </a:blipFill>
        </p:spPr>
        <p:txBody>
          <a:bodyPr/>
          <a:lstStyle/>
          <a:p>
            <a:endParaRPr lang="es-C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10502305" y="6202345"/>
            <a:ext cx="6624150" cy="22821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51"/>
              </a:lnSpc>
            </a:pPr>
            <a:r>
              <a:rPr lang="en-US" sz="2399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amet, consectetur adipiscing elit. Donec mi quam, pulvinar nec rutrum eget, laoreet ac ante. </a:t>
            </a:r>
          </a:p>
          <a:p>
            <a:pPr algn="l">
              <a:lnSpc>
                <a:spcPts val="2951"/>
              </a:lnSpc>
            </a:pPr>
            <a:r>
              <a:rPr lang="en-US" sz="2399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Lorem ipsum dolor sit amet, consectetur adipiscing elit. Donec mi quam, pulvinar nec rutrum eget, laoreet ac ante.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0502305" y="2169852"/>
            <a:ext cx="7300453" cy="16927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649"/>
              </a:lnSpc>
            </a:pPr>
            <a:r>
              <a:rPr lang="en-US" sz="6999" b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Originalidad y/o contribución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0490860" y="4840564"/>
            <a:ext cx="5958769" cy="8503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14"/>
              </a:lnSpc>
            </a:pPr>
            <a:r>
              <a:rPr lang="en-US" sz="1800" i="1">
                <a:solidFill>
                  <a:srgbClr val="000000"/>
                </a:solidFill>
                <a:latin typeface="Arial" panose="020B0604020202020204" pitchFamily="34" charset="0"/>
                <a:ea typeface="Poppins Italics"/>
                <a:cs typeface="Arial" panose="020B0604020202020204" pitchFamily="34" charset="0"/>
                <a:sym typeface="Poppins Italics"/>
              </a:rPr>
              <a:t>Originalidad y/o contribución a la temática general del Congreso y relevancia para el campo educativo y los estudios pedagógicos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1DBABA4-FE08-FB34-5086-B3F2AEC22428}"/>
              </a:ext>
            </a:extLst>
          </p:cNvPr>
          <p:cNvSpPr txBox="1"/>
          <p:nvPr/>
        </p:nvSpPr>
        <p:spPr>
          <a:xfrm>
            <a:off x="2962685" y="5270949"/>
            <a:ext cx="502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i="1" dirty="0">
                <a:latin typeface="Arial" panose="020B0604020202020204" pitchFamily="34" charset="0"/>
                <a:cs typeface="Arial" panose="020B0604020202020204" pitchFamily="34" charset="0"/>
              </a:rPr>
              <a:t>PUEDE IR UNA IMAGEN O FOTOGRAFÍA EN ESTE RECUADRO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EC5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136766" y="0"/>
            <a:ext cx="6780655" cy="10287000"/>
            <a:chOff x="0" y="0"/>
            <a:chExt cx="1050501" cy="168638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50501" cy="1686380"/>
            </a:xfrm>
            <a:custGeom>
              <a:avLst/>
              <a:gdLst/>
              <a:ahLst/>
              <a:cxnLst/>
              <a:rect l="l" t="t" r="r" b="b"/>
              <a:pathLst>
                <a:path w="1050501" h="1686380">
                  <a:moveTo>
                    <a:pt x="0" y="0"/>
                  </a:moveTo>
                  <a:lnTo>
                    <a:pt x="1050501" y="0"/>
                  </a:lnTo>
                  <a:lnTo>
                    <a:pt x="1050501" y="1686380"/>
                  </a:lnTo>
                  <a:lnTo>
                    <a:pt x="0" y="168638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507700" y="3296714"/>
            <a:ext cx="5651456" cy="1486031"/>
            <a:chOff x="0" y="0"/>
            <a:chExt cx="1488449" cy="391383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488449" cy="391383"/>
            </a:xfrm>
            <a:custGeom>
              <a:avLst/>
              <a:gdLst/>
              <a:ahLst/>
              <a:cxnLst/>
              <a:rect l="l" t="t" r="r" b="b"/>
              <a:pathLst>
                <a:path w="1488449" h="391383">
                  <a:moveTo>
                    <a:pt x="32878" y="0"/>
                  </a:moveTo>
                  <a:lnTo>
                    <a:pt x="1455572" y="0"/>
                  </a:lnTo>
                  <a:cubicBezTo>
                    <a:pt x="1464291" y="0"/>
                    <a:pt x="1472654" y="3464"/>
                    <a:pt x="1478820" y="9630"/>
                  </a:cubicBezTo>
                  <a:cubicBezTo>
                    <a:pt x="1484986" y="15795"/>
                    <a:pt x="1488449" y="24158"/>
                    <a:pt x="1488449" y="32878"/>
                  </a:cubicBezTo>
                  <a:lnTo>
                    <a:pt x="1488449" y="358505"/>
                  </a:lnTo>
                  <a:cubicBezTo>
                    <a:pt x="1488449" y="367225"/>
                    <a:pt x="1484986" y="375587"/>
                    <a:pt x="1478820" y="381753"/>
                  </a:cubicBezTo>
                  <a:cubicBezTo>
                    <a:pt x="1472654" y="387919"/>
                    <a:pt x="1464291" y="391383"/>
                    <a:pt x="1455572" y="391383"/>
                  </a:cubicBezTo>
                  <a:lnTo>
                    <a:pt x="32878" y="391383"/>
                  </a:lnTo>
                  <a:cubicBezTo>
                    <a:pt x="14720" y="391383"/>
                    <a:pt x="0" y="376663"/>
                    <a:pt x="0" y="358505"/>
                  </a:cubicBezTo>
                  <a:lnTo>
                    <a:pt x="0" y="32878"/>
                  </a:lnTo>
                  <a:cubicBezTo>
                    <a:pt x="0" y="24158"/>
                    <a:pt x="3464" y="15795"/>
                    <a:pt x="9630" y="9630"/>
                  </a:cubicBezTo>
                  <a:cubicBezTo>
                    <a:pt x="15795" y="3464"/>
                    <a:pt x="24158" y="0"/>
                    <a:pt x="32878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1488449" cy="42948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507700" y="6154345"/>
            <a:ext cx="5651456" cy="1486031"/>
            <a:chOff x="0" y="0"/>
            <a:chExt cx="1488449" cy="391383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1488449" cy="391383"/>
            </a:xfrm>
            <a:custGeom>
              <a:avLst/>
              <a:gdLst/>
              <a:ahLst/>
              <a:cxnLst/>
              <a:rect l="l" t="t" r="r" b="b"/>
              <a:pathLst>
                <a:path w="1488449" h="391383">
                  <a:moveTo>
                    <a:pt x="32878" y="0"/>
                  </a:moveTo>
                  <a:lnTo>
                    <a:pt x="1455572" y="0"/>
                  </a:lnTo>
                  <a:cubicBezTo>
                    <a:pt x="1464291" y="0"/>
                    <a:pt x="1472654" y="3464"/>
                    <a:pt x="1478820" y="9630"/>
                  </a:cubicBezTo>
                  <a:cubicBezTo>
                    <a:pt x="1484986" y="15795"/>
                    <a:pt x="1488449" y="24158"/>
                    <a:pt x="1488449" y="32878"/>
                  </a:cubicBezTo>
                  <a:lnTo>
                    <a:pt x="1488449" y="358505"/>
                  </a:lnTo>
                  <a:cubicBezTo>
                    <a:pt x="1488449" y="367225"/>
                    <a:pt x="1484986" y="375587"/>
                    <a:pt x="1478820" y="381753"/>
                  </a:cubicBezTo>
                  <a:cubicBezTo>
                    <a:pt x="1472654" y="387919"/>
                    <a:pt x="1464291" y="391383"/>
                    <a:pt x="1455572" y="391383"/>
                  </a:cubicBezTo>
                  <a:lnTo>
                    <a:pt x="32878" y="391383"/>
                  </a:lnTo>
                  <a:cubicBezTo>
                    <a:pt x="14720" y="391383"/>
                    <a:pt x="0" y="376663"/>
                    <a:pt x="0" y="358505"/>
                  </a:cubicBezTo>
                  <a:lnTo>
                    <a:pt x="0" y="32878"/>
                  </a:lnTo>
                  <a:cubicBezTo>
                    <a:pt x="0" y="24158"/>
                    <a:pt x="3464" y="15795"/>
                    <a:pt x="9630" y="9630"/>
                  </a:cubicBezTo>
                  <a:cubicBezTo>
                    <a:pt x="15795" y="3464"/>
                    <a:pt x="24158" y="0"/>
                    <a:pt x="32878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1488449" cy="42948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10457855" y="3597827"/>
            <a:ext cx="6801445" cy="2556518"/>
            <a:chOff x="0" y="0"/>
            <a:chExt cx="1791327" cy="673322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1791327" cy="673322"/>
            </a:xfrm>
            <a:custGeom>
              <a:avLst/>
              <a:gdLst/>
              <a:ahLst/>
              <a:cxnLst/>
              <a:rect l="l" t="t" r="r" b="b"/>
              <a:pathLst>
                <a:path w="1791327" h="673322">
                  <a:moveTo>
                    <a:pt x="27319" y="0"/>
                  </a:moveTo>
                  <a:lnTo>
                    <a:pt x="1764008" y="0"/>
                  </a:lnTo>
                  <a:cubicBezTo>
                    <a:pt x="1779096" y="0"/>
                    <a:pt x="1791327" y="12231"/>
                    <a:pt x="1791327" y="27319"/>
                  </a:cubicBezTo>
                  <a:lnTo>
                    <a:pt x="1791327" y="646003"/>
                  </a:lnTo>
                  <a:cubicBezTo>
                    <a:pt x="1791327" y="661091"/>
                    <a:pt x="1779096" y="673322"/>
                    <a:pt x="1764008" y="673322"/>
                  </a:cubicBezTo>
                  <a:lnTo>
                    <a:pt x="27319" y="673322"/>
                  </a:lnTo>
                  <a:cubicBezTo>
                    <a:pt x="12231" y="673322"/>
                    <a:pt x="0" y="661091"/>
                    <a:pt x="0" y="646003"/>
                  </a:cubicBezTo>
                  <a:lnTo>
                    <a:pt x="0" y="27319"/>
                  </a:lnTo>
                  <a:cubicBezTo>
                    <a:pt x="0" y="12231"/>
                    <a:pt x="12231" y="0"/>
                    <a:pt x="27319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38100"/>
              <a:ext cx="1791327" cy="71142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10457855" y="5985077"/>
            <a:ext cx="6801445" cy="1124325"/>
            <a:chOff x="0" y="0"/>
            <a:chExt cx="1791327" cy="296119"/>
          </a:xfrm>
          <a:solidFill>
            <a:srgbClr val="C0E6CD"/>
          </a:solidFill>
        </p:grpSpPr>
        <p:sp>
          <p:nvSpPr>
            <p:cNvPr id="20" name="Freeform 20"/>
            <p:cNvSpPr/>
            <p:nvPr/>
          </p:nvSpPr>
          <p:spPr>
            <a:xfrm>
              <a:off x="0" y="0"/>
              <a:ext cx="1791327" cy="296119"/>
            </a:xfrm>
            <a:custGeom>
              <a:avLst/>
              <a:gdLst/>
              <a:ahLst/>
              <a:cxnLst/>
              <a:rect l="l" t="t" r="r" b="b"/>
              <a:pathLst>
                <a:path w="1791327" h="296119">
                  <a:moveTo>
                    <a:pt x="27319" y="0"/>
                  </a:moveTo>
                  <a:lnTo>
                    <a:pt x="1764008" y="0"/>
                  </a:lnTo>
                  <a:cubicBezTo>
                    <a:pt x="1779096" y="0"/>
                    <a:pt x="1791327" y="12231"/>
                    <a:pt x="1791327" y="27319"/>
                  </a:cubicBezTo>
                  <a:lnTo>
                    <a:pt x="1791327" y="268800"/>
                  </a:lnTo>
                  <a:cubicBezTo>
                    <a:pt x="1791327" y="283888"/>
                    <a:pt x="1779096" y="296119"/>
                    <a:pt x="1764008" y="296119"/>
                  </a:cubicBezTo>
                  <a:lnTo>
                    <a:pt x="27319" y="296119"/>
                  </a:lnTo>
                  <a:cubicBezTo>
                    <a:pt x="20073" y="296119"/>
                    <a:pt x="13125" y="293240"/>
                    <a:pt x="8001" y="288117"/>
                  </a:cubicBezTo>
                  <a:cubicBezTo>
                    <a:pt x="2878" y="282994"/>
                    <a:pt x="0" y="276045"/>
                    <a:pt x="0" y="268800"/>
                  </a:cubicBezTo>
                  <a:lnTo>
                    <a:pt x="0" y="27319"/>
                  </a:lnTo>
                  <a:cubicBezTo>
                    <a:pt x="0" y="12231"/>
                    <a:pt x="12231" y="0"/>
                    <a:pt x="27319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38100"/>
              <a:ext cx="1791327" cy="334219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2" name="Freeform 22"/>
          <p:cNvSpPr/>
          <p:nvPr/>
        </p:nvSpPr>
        <p:spPr>
          <a:xfrm>
            <a:off x="1998676" y="3735230"/>
            <a:ext cx="609000" cy="609000"/>
          </a:xfrm>
          <a:custGeom>
            <a:avLst/>
            <a:gdLst/>
            <a:ahLst/>
            <a:cxnLst/>
            <a:rect l="l" t="t" r="r" b="b"/>
            <a:pathLst>
              <a:path w="609000" h="609000">
                <a:moveTo>
                  <a:pt x="0" y="0"/>
                </a:moveTo>
                <a:lnTo>
                  <a:pt x="609000" y="0"/>
                </a:lnTo>
                <a:lnTo>
                  <a:pt x="609000" y="609000"/>
                </a:lnTo>
                <a:lnTo>
                  <a:pt x="0" y="609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C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Freeform 23"/>
          <p:cNvSpPr/>
          <p:nvPr/>
        </p:nvSpPr>
        <p:spPr>
          <a:xfrm>
            <a:off x="1794532" y="6446421"/>
            <a:ext cx="956910" cy="873398"/>
          </a:xfrm>
          <a:custGeom>
            <a:avLst/>
            <a:gdLst/>
            <a:ahLst/>
            <a:cxnLst/>
            <a:rect l="l" t="t" r="r" b="b"/>
            <a:pathLst>
              <a:path w="956910" h="873398">
                <a:moveTo>
                  <a:pt x="0" y="0"/>
                </a:moveTo>
                <a:lnTo>
                  <a:pt x="956910" y="0"/>
                </a:lnTo>
                <a:lnTo>
                  <a:pt x="956910" y="873398"/>
                </a:lnTo>
                <a:lnTo>
                  <a:pt x="0" y="87339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C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10835576" y="4064273"/>
            <a:ext cx="5918363" cy="16927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649"/>
              </a:lnSpc>
            </a:pPr>
            <a:r>
              <a:rPr lang="en-US" sz="6999" b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Lorem </a:t>
            </a:r>
          </a:p>
          <a:p>
            <a:pPr algn="l">
              <a:lnSpc>
                <a:spcPts val="6649"/>
              </a:lnSpc>
            </a:pPr>
            <a:r>
              <a:rPr lang="en-US" sz="6999" b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ipsum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3401471" y="3742725"/>
            <a:ext cx="3757685" cy="643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451"/>
              </a:lnSpc>
            </a:pPr>
            <a:r>
              <a:rPr lang="en-US" sz="2580" b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Lorem</a:t>
            </a:r>
          </a:p>
          <a:p>
            <a:pPr algn="l">
              <a:lnSpc>
                <a:spcPts val="2451"/>
              </a:lnSpc>
            </a:pPr>
            <a:r>
              <a:rPr lang="en-US" sz="2580" b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impsum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16888536" y="9039517"/>
            <a:ext cx="791798" cy="4744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23"/>
              </a:lnSpc>
            </a:pPr>
            <a:r>
              <a:rPr lang="en-US" sz="3919" b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09</a:t>
            </a:r>
          </a:p>
        </p:txBody>
      </p:sp>
      <p:sp>
        <p:nvSpPr>
          <p:cNvPr id="30" name="Freeform 30"/>
          <p:cNvSpPr/>
          <p:nvPr/>
        </p:nvSpPr>
        <p:spPr>
          <a:xfrm>
            <a:off x="15786992" y="308317"/>
            <a:ext cx="2203087" cy="902698"/>
          </a:xfrm>
          <a:custGeom>
            <a:avLst/>
            <a:gdLst/>
            <a:ahLst/>
            <a:cxnLst/>
            <a:rect l="l" t="t" r="r" b="b"/>
            <a:pathLst>
              <a:path w="2203087" h="902698">
                <a:moveTo>
                  <a:pt x="0" y="0"/>
                </a:moveTo>
                <a:lnTo>
                  <a:pt x="2203087" y="0"/>
                </a:lnTo>
                <a:lnTo>
                  <a:pt x="2203087" y="902698"/>
                </a:lnTo>
                <a:lnTo>
                  <a:pt x="0" y="90269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b="-10847"/>
            </a:stretch>
          </a:blipFill>
        </p:spPr>
        <p:txBody>
          <a:bodyPr/>
          <a:lstStyle/>
          <a:p>
            <a:endParaRPr lang="es-C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1"/>
          <p:cNvSpPr txBox="1"/>
          <p:nvPr/>
        </p:nvSpPr>
        <p:spPr>
          <a:xfrm>
            <a:off x="3401471" y="6675929"/>
            <a:ext cx="3757685" cy="643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451"/>
              </a:lnSpc>
            </a:pPr>
            <a:r>
              <a:rPr lang="en-US" sz="2580" b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Lorem</a:t>
            </a:r>
          </a:p>
          <a:p>
            <a:pPr algn="l">
              <a:lnSpc>
                <a:spcPts val="2451"/>
              </a:lnSpc>
            </a:pPr>
            <a:r>
              <a:rPr lang="en-US" sz="2580" b="1">
                <a:solidFill>
                  <a:srgbClr val="000000"/>
                </a:solidFill>
                <a:latin typeface="Arial" panose="020B0604020202020204" pitchFamily="34" charset="0"/>
                <a:ea typeface="Poppins Bold"/>
                <a:cs typeface="Arial" panose="020B0604020202020204" pitchFamily="34" charset="0"/>
                <a:sym typeface="Poppins Bold"/>
              </a:rPr>
              <a:t>impsum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7A9F2B19-0C13-A837-0F17-9694943B9CBD}"/>
              </a:ext>
            </a:extLst>
          </p:cNvPr>
          <p:cNvSpPr txBox="1"/>
          <p:nvPr/>
        </p:nvSpPr>
        <p:spPr>
          <a:xfrm>
            <a:off x="6781800" y="1621416"/>
            <a:ext cx="56514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i="1" dirty="0">
                <a:latin typeface="Arial" panose="020B0604020202020204" pitchFamily="34" charset="0"/>
                <a:cs typeface="Arial" panose="020B0604020202020204" pitchFamily="34" charset="0"/>
              </a:rPr>
              <a:t>PUEDE IR UNA IMAGEN O FOTOGRAFÍA EN ESTE RECUADRO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972</Words>
  <Application>Microsoft Office PowerPoint</Application>
  <PresentationFormat>Personalizado</PresentationFormat>
  <Paragraphs>105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9" baseType="lpstr">
      <vt:lpstr>Calibri</vt:lpstr>
      <vt:lpstr>Arial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PROPUESTA PPT CEDUP 2026</dc:title>
  <cp:lastModifiedBy>Daniela Fernanda Rivera González (danielarivera)</cp:lastModifiedBy>
  <cp:revision>4</cp:revision>
  <dcterms:created xsi:type="dcterms:W3CDTF">2006-08-16T00:00:00Z</dcterms:created>
  <dcterms:modified xsi:type="dcterms:W3CDTF">2025-12-24T20:23:25Z</dcterms:modified>
  <dc:identifier>DAG71P-wNGY</dc:identifier>
</cp:coreProperties>
</file>